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F2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1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ΜΠΑΛΤΟΓΙΑΝΝΗΣ ΝΙΚΟΛΑΟΣ" userId="8a67aed4-007b-422f-b04d-85c23c6b0313" providerId="ADAL" clId="{F9BA69A4-56BC-40D9-8CAB-7D228B6178F8}"/>
    <pc:docChg chg="custSel modSld modMainMaster">
      <pc:chgData name="ΜΠΑΛΤΟΓΙΑΝΝΗΣ ΝΙΚΟΛΑΟΣ" userId="8a67aed4-007b-422f-b04d-85c23c6b0313" providerId="ADAL" clId="{F9BA69A4-56BC-40D9-8CAB-7D228B6178F8}" dt="2025-01-29T07:40:18.671" v="112" actId="167"/>
      <pc:docMkLst>
        <pc:docMk/>
      </pc:docMkLst>
      <pc:sldChg chg="addSp delSp modSp mod">
        <pc:chgData name="ΜΠΑΛΤΟΓΙΑΝΝΗΣ ΝΙΚΟΛΑΟΣ" userId="8a67aed4-007b-422f-b04d-85c23c6b0313" providerId="ADAL" clId="{F9BA69A4-56BC-40D9-8CAB-7D228B6178F8}" dt="2025-01-29T07:40:18.671" v="112" actId="167"/>
        <pc:sldMkLst>
          <pc:docMk/>
          <pc:sldMk cId="2265027065" sldId="257"/>
        </pc:sldMkLst>
        <pc:spChg chg="mod">
          <ac:chgData name="ΜΠΑΛΤΟΓΙΑΝΝΗΣ ΝΙΚΟΛΑΟΣ" userId="8a67aed4-007b-422f-b04d-85c23c6b0313" providerId="ADAL" clId="{F9BA69A4-56BC-40D9-8CAB-7D228B6178F8}" dt="2025-01-29T07:28:11.372" v="0"/>
          <ac:spMkLst>
            <pc:docMk/>
            <pc:sldMk cId="2265027065" sldId="257"/>
            <ac:spMk id="2" creationId="{00000000-0000-0000-0000-000000000000}"/>
          </ac:spMkLst>
        </pc:spChg>
        <pc:grpChg chg="mod">
          <ac:chgData name="ΜΠΑΛΤΟΓΙΑΝΝΗΣ ΝΙΚΟΛΑΟΣ" userId="8a67aed4-007b-422f-b04d-85c23c6b0313" providerId="ADAL" clId="{F9BA69A4-56BC-40D9-8CAB-7D228B6178F8}" dt="2025-01-29T07:38:16.146" v="92" actId="1076"/>
          <ac:grpSpMkLst>
            <pc:docMk/>
            <pc:sldMk cId="2265027065" sldId="257"/>
            <ac:grpSpMk id="9" creationId="{00000000-0000-0000-0000-000000000000}"/>
          </ac:grpSpMkLst>
        </pc:grpChg>
        <pc:graphicFrameChg chg="mod ord modGraphic">
          <ac:chgData name="ΜΠΑΛΤΟΓΙΑΝΝΗΣ ΝΙΚΟΛΑΟΣ" userId="8a67aed4-007b-422f-b04d-85c23c6b0313" providerId="ADAL" clId="{F9BA69A4-56BC-40D9-8CAB-7D228B6178F8}" dt="2025-01-29T07:40:11.749" v="110" actId="167"/>
          <ac:graphicFrameMkLst>
            <pc:docMk/>
            <pc:sldMk cId="2265027065" sldId="257"/>
            <ac:graphicFrameMk id="8" creationId="{00000000-0000-0000-0000-000000000000}"/>
          </ac:graphicFrameMkLst>
        </pc:graphicFrameChg>
        <pc:picChg chg="mod">
          <ac:chgData name="ΜΠΑΛΤΟΓΙΑΝΝΗΣ ΝΙΚΟΛΑΟΣ" userId="8a67aed4-007b-422f-b04d-85c23c6b0313" providerId="ADAL" clId="{F9BA69A4-56BC-40D9-8CAB-7D228B6178F8}" dt="2025-01-29T07:28:11.372" v="0"/>
          <ac:picMkLst>
            <pc:docMk/>
            <pc:sldMk cId="2265027065" sldId="257"/>
            <ac:picMk id="4" creationId="{00000000-0000-0000-0000-000000000000}"/>
          </ac:picMkLst>
        </pc:picChg>
        <pc:picChg chg="mod">
          <ac:chgData name="ΜΠΑΛΤΟΓΙΑΝΝΗΣ ΝΙΚΟΛΑΟΣ" userId="8a67aed4-007b-422f-b04d-85c23c6b0313" providerId="ADAL" clId="{F9BA69A4-56BC-40D9-8CAB-7D228B6178F8}" dt="2025-01-29T07:28:11.372" v="0"/>
          <ac:picMkLst>
            <pc:docMk/>
            <pc:sldMk cId="2265027065" sldId="257"/>
            <ac:picMk id="5" creationId="{00000000-0000-0000-0000-000000000000}"/>
          </ac:picMkLst>
        </pc:picChg>
      </pc:sldChg>
      <pc:sldMasterChg chg="modSp modSldLayout">
        <pc:chgData name="ΜΠΑΛΤΟΓΙΑΝΝΗΣ ΝΙΚΟΛΑΟΣ" userId="8a67aed4-007b-422f-b04d-85c23c6b0313" providerId="ADAL" clId="{F9BA69A4-56BC-40D9-8CAB-7D228B6178F8}" dt="2025-01-29T07:28:11.372" v="0"/>
        <pc:sldMasterMkLst>
          <pc:docMk/>
          <pc:sldMasterMk cId="950478389" sldId="2147483660"/>
        </pc:sldMasterMkLst>
        <pc:sldLayoutChg chg="modSp">
          <pc:chgData name="ΜΠΑΛΤΟΓΙΑΝΝΗΣ ΝΙΚΟΛΑΟΣ" userId="8a67aed4-007b-422f-b04d-85c23c6b0313" providerId="ADAL" clId="{F9BA69A4-56BC-40D9-8CAB-7D228B6178F8}" dt="2025-01-29T07:28:11.372" v="0"/>
          <pc:sldLayoutMkLst>
            <pc:docMk/>
            <pc:sldMasterMk cId="950478389" sldId="2147483660"/>
            <pc:sldLayoutMk cId="2400963268" sldId="2147483661"/>
          </pc:sldLayoutMkLst>
        </pc:sldLayoutChg>
        <pc:sldLayoutChg chg="modSp">
          <pc:chgData name="ΜΠΑΛΤΟΓΙΑΝΝΗΣ ΝΙΚΟΛΑΟΣ" userId="8a67aed4-007b-422f-b04d-85c23c6b0313" providerId="ADAL" clId="{F9BA69A4-56BC-40D9-8CAB-7D228B6178F8}" dt="2025-01-29T07:28:11.372" v="0"/>
          <pc:sldLayoutMkLst>
            <pc:docMk/>
            <pc:sldMasterMk cId="950478389" sldId="2147483660"/>
            <pc:sldLayoutMk cId="3959659914" sldId="2147483663"/>
          </pc:sldLayoutMkLst>
        </pc:sldLayoutChg>
        <pc:sldLayoutChg chg="modSp">
          <pc:chgData name="ΜΠΑΛΤΟΓΙΑΝΝΗΣ ΝΙΚΟΛΑΟΣ" userId="8a67aed4-007b-422f-b04d-85c23c6b0313" providerId="ADAL" clId="{F9BA69A4-56BC-40D9-8CAB-7D228B6178F8}" dt="2025-01-29T07:28:11.372" v="0"/>
          <pc:sldLayoutMkLst>
            <pc:docMk/>
            <pc:sldMasterMk cId="950478389" sldId="2147483660"/>
            <pc:sldLayoutMk cId="471143412" sldId="2147483664"/>
          </pc:sldLayoutMkLst>
        </pc:sldLayoutChg>
        <pc:sldLayoutChg chg="modSp">
          <pc:chgData name="ΜΠΑΛΤΟΓΙΑΝΝΗΣ ΝΙΚΟΛΑΟΣ" userId="8a67aed4-007b-422f-b04d-85c23c6b0313" providerId="ADAL" clId="{F9BA69A4-56BC-40D9-8CAB-7D228B6178F8}" dt="2025-01-29T07:28:11.372" v="0"/>
          <pc:sldLayoutMkLst>
            <pc:docMk/>
            <pc:sldMasterMk cId="950478389" sldId="2147483660"/>
            <pc:sldLayoutMk cId="1123798277" sldId="2147483665"/>
          </pc:sldLayoutMkLst>
        </pc:sldLayoutChg>
        <pc:sldLayoutChg chg="modSp">
          <pc:chgData name="ΜΠΑΛΤΟΓΙΑΝΝΗΣ ΝΙΚΟΛΑΟΣ" userId="8a67aed4-007b-422f-b04d-85c23c6b0313" providerId="ADAL" clId="{F9BA69A4-56BC-40D9-8CAB-7D228B6178F8}" dt="2025-01-29T07:28:11.372" v="0"/>
          <pc:sldLayoutMkLst>
            <pc:docMk/>
            <pc:sldMasterMk cId="950478389" sldId="2147483660"/>
            <pc:sldLayoutMk cId="135998246" sldId="2147483668"/>
          </pc:sldLayoutMkLst>
        </pc:sldLayoutChg>
        <pc:sldLayoutChg chg="modSp">
          <pc:chgData name="ΜΠΑΛΤΟΓΙΑΝΝΗΣ ΝΙΚΟΛΑΟΣ" userId="8a67aed4-007b-422f-b04d-85c23c6b0313" providerId="ADAL" clId="{F9BA69A4-56BC-40D9-8CAB-7D228B6178F8}" dt="2025-01-29T07:28:11.372" v="0"/>
          <pc:sldLayoutMkLst>
            <pc:docMk/>
            <pc:sldMasterMk cId="950478389" sldId="2147483660"/>
            <pc:sldLayoutMk cId="1565866409" sldId="2147483669"/>
          </pc:sldLayoutMkLst>
        </pc:sldLayoutChg>
        <pc:sldLayoutChg chg="modSp">
          <pc:chgData name="ΜΠΑΛΤΟΓΙΑΝΝΗΣ ΝΙΚΟΛΑΟΣ" userId="8a67aed4-007b-422f-b04d-85c23c6b0313" providerId="ADAL" clId="{F9BA69A4-56BC-40D9-8CAB-7D228B6178F8}" dt="2025-01-29T07:28:11.372" v="0"/>
          <pc:sldLayoutMkLst>
            <pc:docMk/>
            <pc:sldMasterMk cId="950478389" sldId="2147483660"/>
            <pc:sldLayoutMk cId="3325111990" sldId="2147483671"/>
          </pc:sldLayoutMkLst>
        </pc:sldLayoutChg>
      </pc:sldMasterChg>
    </pc:docChg>
  </pc:docChgLst>
  <pc:docChgLst>
    <pc:chgData name="ΜΠΑΛΤΟΓΙΑΝΝΗΣ ΝΙΚΟΛΑΟΣ" userId="8a67aed4-007b-422f-b04d-85c23c6b0313" providerId="ADAL" clId="{CA75FCB2-41C8-48A4-8D99-507321774D37}"/>
    <pc:docChg chg="undo custSel modSld">
      <pc:chgData name="ΜΠΑΛΤΟΓΙΑΝΝΗΣ ΝΙΚΟΛΑΟΣ" userId="8a67aed4-007b-422f-b04d-85c23c6b0313" providerId="ADAL" clId="{CA75FCB2-41C8-48A4-8D99-507321774D37}" dt="2025-04-09T04:41:48.711" v="117" actId="167"/>
      <pc:docMkLst>
        <pc:docMk/>
      </pc:docMkLst>
      <pc:sldChg chg="addSp delSp modSp mod">
        <pc:chgData name="ΜΠΑΛΤΟΓΙΑΝΝΗΣ ΝΙΚΟΛΑΟΣ" userId="8a67aed4-007b-422f-b04d-85c23c6b0313" providerId="ADAL" clId="{CA75FCB2-41C8-48A4-8D99-507321774D37}" dt="2025-04-09T04:41:48.711" v="117" actId="167"/>
        <pc:sldMkLst>
          <pc:docMk/>
          <pc:sldMk cId="2265027065" sldId="257"/>
        </pc:sldMkLst>
        <pc:spChg chg="add del mod ord">
          <ac:chgData name="ΜΠΑΛΤΟΓΙΑΝΝΗΣ ΝΙΚΟΛΑΟΣ" userId="8a67aed4-007b-422f-b04d-85c23c6b0313" providerId="ADAL" clId="{CA75FCB2-41C8-48A4-8D99-507321774D37}" dt="2025-04-09T04:41:45.991" v="116" actId="167"/>
          <ac:spMkLst>
            <pc:docMk/>
            <pc:sldMk cId="2265027065" sldId="257"/>
            <ac:spMk id="7" creationId="{4826EB77-D87B-156E-2B6A-CCF07695D0D7}"/>
          </ac:spMkLst>
        </pc:spChg>
        <pc:spChg chg="add del mod">
          <ac:chgData name="ΜΠΑΛΤΟΓΙΑΝΝΗΣ ΝΙΚΟΛΑΟΣ" userId="8a67aed4-007b-422f-b04d-85c23c6b0313" providerId="ADAL" clId="{CA75FCB2-41C8-48A4-8D99-507321774D37}" dt="2025-04-09T04:41:25.880" v="114" actId="478"/>
          <ac:spMkLst>
            <pc:docMk/>
            <pc:sldMk cId="2265027065" sldId="257"/>
            <ac:spMk id="11" creationId="{E1F20AD1-726C-6722-77D2-0B0CFE9ABC73}"/>
          </ac:spMkLst>
        </pc:spChg>
        <pc:spChg chg="add mod">
          <ac:chgData name="ΜΠΑΛΤΟΓΙΑΝΝΗΣ ΝΙΚΟΛΑΟΣ" userId="8a67aed4-007b-422f-b04d-85c23c6b0313" providerId="ADAL" clId="{CA75FCB2-41C8-48A4-8D99-507321774D37}" dt="2025-04-09T04:40:15.103" v="101" actId="1076"/>
          <ac:spMkLst>
            <pc:docMk/>
            <pc:sldMk cId="2265027065" sldId="257"/>
            <ac:spMk id="12" creationId="{D54C1F8F-31FA-89EA-F8B3-0DD429C830A6}"/>
          </ac:spMkLst>
        </pc:spChg>
        <pc:graphicFrameChg chg="ord modGraphic">
          <ac:chgData name="ΜΠΑΛΤΟΓΙΑΝΝΗΣ ΝΙΚΟΛΑΟΣ" userId="8a67aed4-007b-422f-b04d-85c23c6b0313" providerId="ADAL" clId="{CA75FCB2-41C8-48A4-8D99-507321774D37}" dt="2025-04-09T04:41:41.741" v="115" actId="167"/>
          <ac:graphicFrameMkLst>
            <pc:docMk/>
            <pc:sldMk cId="2265027065" sldId="257"/>
            <ac:graphicFrameMk id="8" creationId="{00000000-0000-0000-0000-000000000000}"/>
          </ac:graphicFrameMkLst>
        </pc:graphicFrameChg>
        <pc:picChg chg="add mod ord">
          <ac:chgData name="ΜΠΑΛΤΟΓΙΑΝΝΗΣ ΝΙΚΟΛΑΟΣ" userId="8a67aed4-007b-422f-b04d-85c23c6b0313" providerId="ADAL" clId="{CA75FCB2-41C8-48A4-8D99-507321774D37}" dt="2025-04-09T04:41:48.711" v="117" actId="167"/>
          <ac:picMkLst>
            <pc:docMk/>
            <pc:sldMk cId="2265027065" sldId="257"/>
            <ac:picMk id="6" creationId="{1F2C7381-6A29-91D0-B267-C919FAABE928}"/>
          </ac:picMkLst>
        </pc:picChg>
        <pc:picChg chg="del">
          <ac:chgData name="ΜΠΑΛΤΟΓΙΑΝΝΗΣ ΝΙΚΟΛΑΟΣ" userId="8a67aed4-007b-422f-b04d-85c23c6b0313" providerId="ADAL" clId="{CA75FCB2-41C8-48A4-8D99-507321774D37}" dt="2025-04-09T04:36:11.667" v="20" actId="478"/>
          <ac:picMkLst>
            <pc:docMk/>
            <pc:sldMk cId="2265027065" sldId="257"/>
            <ac:picMk id="10" creationId="{FFA1E8CE-0433-127A-F714-5C37178E21B2}"/>
          </ac:picMkLst>
        </pc:picChg>
      </pc:sldChg>
    </pc:docChg>
  </pc:docChgLst>
  <pc:docChgLst>
    <pc:chgData name="ΜΠΑΛΤΟΓΙΑΝΝΗΣ ΝΙΚΟΛΑΟΣ" userId="8a67aed4-007b-422f-b04d-85c23c6b0313" providerId="ADAL" clId="{E362F448-4D31-4EF1-B59B-115F7B2C43BB}"/>
    <pc:docChg chg="custSel modSld">
      <pc:chgData name="ΜΠΑΛΤΟΓΙΑΝΝΗΣ ΝΙΚΟΛΑΟΣ" userId="8a67aed4-007b-422f-b04d-85c23c6b0313" providerId="ADAL" clId="{E362F448-4D31-4EF1-B59B-115F7B2C43BB}" dt="2025-01-29T06:54:58.884" v="55" actId="20577"/>
      <pc:docMkLst>
        <pc:docMk/>
      </pc:docMkLst>
      <pc:sldChg chg="addSp delSp modSp mod">
        <pc:chgData name="ΜΠΑΛΤΟΓΙΑΝΝΗΣ ΝΙΚΟΛΑΟΣ" userId="8a67aed4-007b-422f-b04d-85c23c6b0313" providerId="ADAL" clId="{E362F448-4D31-4EF1-B59B-115F7B2C43BB}" dt="2025-01-29T06:54:58.884" v="55" actId="20577"/>
        <pc:sldMkLst>
          <pc:docMk/>
          <pc:sldMk cId="2265027065" sldId="257"/>
        </pc:sldMkLst>
        <pc:graphicFrameChg chg="mod ord modGraphic">
          <ac:chgData name="ΜΠΑΛΤΟΓΙΑΝΝΗΣ ΝΙΚΟΛΑΟΣ" userId="8a67aed4-007b-422f-b04d-85c23c6b0313" providerId="ADAL" clId="{E362F448-4D31-4EF1-B59B-115F7B2C43BB}" dt="2025-01-29T06:54:58.884" v="55" actId="20577"/>
          <ac:graphicFrameMkLst>
            <pc:docMk/>
            <pc:sldMk cId="2265027065" sldId="257"/>
            <ac:graphicFrameMk id="8" creationId="{00000000-0000-0000-0000-000000000000}"/>
          </ac:graphicFrameMkLst>
        </pc:graphicFrame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89302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81136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2277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04751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82939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39209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257028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18538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3624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57039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l-GR"/>
              <a:t>Κάντε κλικ στο εικονίδιο για να προσθέσετε εικόνα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6508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E30682-E55B-443A-BFEE-92050A1C9EA3}" type="datetimeFigureOut">
              <a:rPr lang="el-GR" smtClean="0"/>
              <a:t>9/4/2025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EDEED-7E44-4B5E-BBB8-19B83689526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35393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Εικόνα 5" descr="Εικόνα που περιέχει στιγμιότυπο οθόνης, μπλε, πολυχρωμία, φως&#10;&#10;Το περιεχόμενο που δημιουργείται από τεχνολογία AI ενδέχεται να είναι εσφαλμένο.">
            <a:extLst>
              <a:ext uri="{FF2B5EF4-FFF2-40B4-BE49-F238E27FC236}">
                <a16:creationId xmlns:a16="http://schemas.microsoft.com/office/drawing/2014/main" id="{1F2C7381-6A29-91D0-B267-C919FAABE9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8004"/>
            <a:ext cx="3098278" cy="1434164"/>
          </a:xfrm>
          <a:prstGeom prst="rect">
            <a:avLst/>
          </a:prstGeom>
        </p:spPr>
      </p:pic>
      <p:sp>
        <p:nvSpPr>
          <p:cNvPr id="7" name="Ορθογώνιο 6">
            <a:extLst>
              <a:ext uri="{FF2B5EF4-FFF2-40B4-BE49-F238E27FC236}">
                <a16:creationId xmlns:a16="http://schemas.microsoft.com/office/drawing/2014/main" id="{4826EB77-D87B-156E-2B6A-CCF07695D0D7}"/>
              </a:ext>
            </a:extLst>
          </p:cNvPr>
          <p:cNvSpPr/>
          <p:nvPr/>
        </p:nvSpPr>
        <p:spPr>
          <a:xfrm>
            <a:off x="-1" y="1029980"/>
            <a:ext cx="1811547" cy="830997"/>
          </a:xfrm>
          <a:prstGeom prst="rect">
            <a:avLst/>
          </a:prstGeom>
          <a:noFill/>
          <a:scene3d>
            <a:camera prst="orthographicFront"/>
            <a:lightRig rig="harsh" dir="t"/>
          </a:scene3d>
          <a:sp3d>
            <a:bevelT/>
          </a:sp3d>
        </p:spPr>
        <p:txBody>
          <a:bodyPr wrap="square" lIns="91440" tIns="45720" rIns="91440" bIns="45720">
            <a:spAutoFit/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l-GR" sz="2400" b="1" cap="none" spc="0" dirty="0">
                <a:ln>
                  <a:solidFill>
                    <a:schemeClr val="accent5"/>
                  </a:solidFill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/>
              </a:rPr>
              <a:t>Ερευνώ στην Ήπειρο</a:t>
            </a:r>
          </a:p>
        </p:txBody>
      </p:sp>
      <p:graphicFrame>
        <p:nvGraphicFramePr>
          <p:cNvPr id="8" name="Πίνακας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0425595"/>
              </p:ext>
            </p:extLst>
          </p:nvPr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103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40160">
                  <a:extLst>
                    <a:ext uri="{9D8B030D-6E8A-4147-A177-3AD203B41FA5}">
                      <a16:colId xmlns:a16="http://schemas.microsoft.com/office/drawing/2014/main" val="174385045"/>
                    </a:ext>
                  </a:extLst>
                </a:gridCol>
              </a:tblGrid>
              <a:tr h="292992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l-GR" sz="20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010" marR="4301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3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Τίτλος</a:t>
                      </a:r>
                      <a:r>
                        <a:rPr lang="el-GR" sz="32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 Έργου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20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l-GR" sz="20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43010" marR="4301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16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l-GR" sz="1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Φορείς</a:t>
                      </a:r>
                    </a:p>
                    <a:p>
                      <a:pPr marL="0" algn="l" defTabSz="571226" rtl="0" eaLnBrk="1" latinLnBrk="0" hangingPunct="1">
                        <a:spcAft>
                          <a:spcPts val="0"/>
                        </a:spcAft>
                      </a:pPr>
                      <a:r>
                        <a:rPr lang="el-GR" sz="1400" b="0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Κείμενο Πληροφόρησης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1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311622">
                <a:tc>
                  <a:txBody>
                    <a:bodyPr/>
                    <a:lstStyle/>
                    <a:p>
                      <a:pPr marL="0" marR="0" lvl="0" indent="0" algn="l" defTabSz="5712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Ιστοσελίδα έργου</a:t>
                      </a:r>
                      <a:r>
                        <a:rPr lang="en-US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0" marR="0" lvl="0" indent="0" algn="l" defTabSz="571226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600" b="1" kern="1200" dirty="0" err="1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url</a:t>
                      </a:r>
                      <a:r>
                        <a:rPr lang="en-US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l-GR" sz="1600" b="1" kern="12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εάν υπάρχει)</a:t>
                      </a:r>
                    </a:p>
                  </a:txBody>
                  <a:tcPr marL="43010" marR="4301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Περιγραφή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400" b="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Κείμενο Πληροφόρησης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endParaRPr lang="el-GR" sz="1000" b="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00244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600" dirty="0">
                          <a:solidFill>
                            <a:schemeClr val="accent1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l-GR" sz="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  <a:latin typeface="Book Antiqua"/>
                        <a:ea typeface="Calibri"/>
                        <a:cs typeface="Times New Roman"/>
                      </a:endParaRPr>
                    </a:p>
                  </a:txBody>
                  <a:tcPr marL="43010" marR="43010" marT="0" marB="0">
                    <a:noFill/>
                  </a:tcPr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el-GR" sz="600" dirty="0">
                        <a:solidFill>
                          <a:schemeClr val="accent1">
                            <a:lumMod val="50000"/>
                          </a:schemeClr>
                        </a:solidFill>
                        <a:effectLst/>
                      </a:endParaRPr>
                    </a:p>
                  </a:txBody>
                  <a:tcPr marL="43010" marR="4301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-1716087" y="439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l-GR" altLang="el-GR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Ομάδα 8"/>
          <p:cNvGrpSpPr>
            <a:grpSpLocks noChangeAspect="1"/>
          </p:cNvGrpSpPr>
          <p:nvPr/>
        </p:nvGrpSpPr>
        <p:grpSpPr>
          <a:xfrm>
            <a:off x="168612" y="5778500"/>
            <a:ext cx="8806776" cy="897655"/>
            <a:chOff x="-2389483" y="5345341"/>
            <a:chExt cx="4374539" cy="445887"/>
          </a:xfrm>
        </p:grpSpPr>
        <p:pic>
          <p:nvPicPr>
            <p:cNvPr id="4" name="Εικόνα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2389483" y="5345341"/>
              <a:ext cx="1926908" cy="445887"/>
            </a:xfrm>
            <a:prstGeom prst="rect">
              <a:avLst/>
            </a:prstGeom>
          </p:spPr>
        </p:pic>
        <p:pic>
          <p:nvPicPr>
            <p:cNvPr id="5" name="Εικόνα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8512" y="5416730"/>
              <a:ext cx="836544" cy="30310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65027065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Office 2013 - 2022">
  <a:themeElements>
    <a:clrScheme name="Θέμα Office 2013 -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Θέμα Office 2013 -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Θέμα Office 2013 -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bfbbf83d-d1a0-4fca-b288-466f23d1317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B65EA791CEE8A429AA18EC3701E8D73" ma:contentTypeVersion="18" ma:contentTypeDescription="Create a new document." ma:contentTypeScope="" ma:versionID="d0c3f2e8ad3b479d887dc4a6e92225f9">
  <xsd:schema xmlns:xsd="http://www.w3.org/2001/XMLSchema" xmlns:xs="http://www.w3.org/2001/XMLSchema" xmlns:p="http://schemas.microsoft.com/office/2006/metadata/properties" xmlns:ns3="bfbbf83d-d1a0-4fca-b288-466f23d13174" xmlns:ns4="b7c73238-0e78-403f-933a-5951e36bdc94" targetNamespace="http://schemas.microsoft.com/office/2006/metadata/properties" ma:root="true" ma:fieldsID="8a179c42e49f49d3f37d6e6d17f8f60f" ns3:_="" ns4:_="">
    <xsd:import namespace="bfbbf83d-d1a0-4fca-b288-466f23d13174"/>
    <xsd:import namespace="b7c73238-0e78-403f-933a-5951e36bdc9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LengthInSeconds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SearchProperties" minOccurs="0"/>
                <xsd:element ref="ns3:_activity" minOccurs="0"/>
                <xsd:element ref="ns3:MediaServiceObjectDetectorVersions" minOccurs="0"/>
                <xsd:element ref="ns3:MediaServiceSystem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bbf83d-d1a0-4fca-b288-466f23d131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23" nillable="true" ma:displayName="_activity" ma:hidden="true" ma:internalName="_activity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5" nillable="true" ma:displayName="MediaServiceSystemTags" ma:hidden="true" ma:internalName="MediaServiceSystemTag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c73238-0e78-403f-933a-5951e36bdc94" elementFormDefault="qualified">
    <xsd:import namespace="http://schemas.microsoft.com/office/2006/documentManagement/types"/>
    <xsd:import namespace="http://schemas.microsoft.com/office/infopath/2007/PartnerControls"/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1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DC36563-C594-49B8-96A0-D567394EACD6}">
  <ds:schemaRefs>
    <ds:schemaRef ds:uri="http://schemas.microsoft.com/office/2006/metadata/properties"/>
    <ds:schemaRef ds:uri="http://www.w3.org/XML/1998/namespace"/>
    <ds:schemaRef ds:uri="http://purl.org/dc/dcmitype/"/>
    <ds:schemaRef ds:uri="http://purl.org/dc/elements/1.1/"/>
    <ds:schemaRef ds:uri="http://schemas.microsoft.com/office/2006/documentManagement/types"/>
    <ds:schemaRef ds:uri="bfbbf83d-d1a0-4fca-b288-466f23d13174"/>
    <ds:schemaRef ds:uri="http://schemas.openxmlformats.org/package/2006/metadata/core-properties"/>
    <ds:schemaRef ds:uri="http://schemas.microsoft.com/office/infopath/2007/PartnerControls"/>
    <ds:schemaRef ds:uri="b7c73238-0e78-403f-933a-5951e36bdc94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AE41DA9-0977-4067-9456-38098DAA59E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01A590B-161C-489D-8371-26AC9CAF3D8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bbf83d-d1a0-4fca-b288-466f23d13174"/>
    <ds:schemaRef ds:uri="b7c73238-0e78-403f-933a-5951e36bdc9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78</TotalTime>
  <Words>22</Words>
  <Application>Microsoft Office PowerPoint</Application>
  <PresentationFormat>Προβολή στην οθόνη 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</vt:i4>
      </vt:variant>
    </vt:vector>
  </HeadingPairs>
  <TitlesOfParts>
    <vt:vector size="6" baseType="lpstr">
      <vt:lpstr>Arial</vt:lpstr>
      <vt:lpstr>Book Antiqua</vt:lpstr>
      <vt:lpstr>Calibri</vt:lpstr>
      <vt:lpstr>Calibri Light</vt:lpstr>
      <vt:lpstr>Θέμα Office 2013 - 2022</vt:lpstr>
      <vt:lpstr>Παρουσίαση του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ΜΠΑΛΤΟΓΙΑΝΝΗΣ ΝΙΚΟΛΑΟΣ</dc:creator>
  <cp:lastModifiedBy>ΜΠΑΛΤΟΓΙΑΝΝΗΣ ΝΙΚΟΛΑΟΣ</cp:lastModifiedBy>
  <cp:revision>10</cp:revision>
  <dcterms:created xsi:type="dcterms:W3CDTF">2024-02-23T06:23:07Z</dcterms:created>
  <dcterms:modified xsi:type="dcterms:W3CDTF">2025-04-09T04:42:04Z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0x0101000B65EA791CEE8A429AA18EC3701E8D73</vt:lpwstr>
  </property>
</Properties>
</file>