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8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EC91ABED-BE92-4B30-BE82-D77FF4D6795C}"/>
    <pc:docChg chg="undo custSel modSld">
      <pc:chgData name="ΜΠΑΛΤΟΓΙΑΝΝΗΣ ΝΙΚΟΛΑΟΣ" userId="8a67aed4-007b-422f-b04d-85c23c6b0313" providerId="ADAL" clId="{EC91ABED-BE92-4B30-BE82-D77FF4D6795C}" dt="2025-01-29T07:56:11.728" v="179" actId="478"/>
      <pc:docMkLst>
        <pc:docMk/>
      </pc:docMkLst>
      <pc:sldChg chg="delSp modSp mod">
        <pc:chgData name="ΜΠΑΛΤΟΓΙΑΝΝΗΣ ΝΙΚΟΛΑΟΣ" userId="8a67aed4-007b-422f-b04d-85c23c6b0313" providerId="ADAL" clId="{EC91ABED-BE92-4B30-BE82-D77FF4D6795C}" dt="2025-01-29T07:56:11.728" v="179" actId="478"/>
        <pc:sldMkLst>
          <pc:docMk/>
          <pc:sldMk cId="2265027065" sldId="257"/>
        </pc:sldMkLst>
        <pc:graphicFrameChg chg="mod modGraphic">
          <ac:chgData name="ΜΠΑΛΤΟΓΙΑΝΝΗΣ ΝΙΚΟΛΑΟΣ" userId="8a67aed4-007b-422f-b04d-85c23c6b0313" providerId="ADAL" clId="{EC91ABED-BE92-4B30-BE82-D77FF4D6795C}" dt="2025-01-29T07:56:02.711" v="178" actId="1076"/>
          <ac:graphicFrameMkLst>
            <pc:docMk/>
            <pc:sldMk cId="2265027065" sldId="257"/>
            <ac:graphicFrameMk id="8" creationId="{00000000-0000-0000-0000-000000000000}"/>
          </ac:graphicFrameMkLst>
        </pc:graphicFrameChg>
      </pc:sldChg>
    </pc:docChg>
  </pc:docChgLst>
  <pc:docChgLst>
    <pc:chgData name="ΜΠΑΛΤΟΓΙΑΝΝΗΣ ΝΙΚΟΛΑΟΣ" userId="8a67aed4-007b-422f-b04d-85c23c6b0313" providerId="ADAL" clId="{C79C74BA-9A93-4D2D-8A35-449638060892}"/>
    <pc:docChg chg="undo custSel modSld">
      <pc:chgData name="ΜΠΑΛΤΟΓΙΑΝΝΗΣ ΝΙΚΟΛΑΟΣ" userId="8a67aed4-007b-422f-b04d-85c23c6b0313" providerId="ADAL" clId="{C79C74BA-9A93-4D2D-8A35-449638060892}" dt="2025-04-09T05:38:06.258" v="102" actId="166"/>
      <pc:docMkLst>
        <pc:docMk/>
      </pc:docMkLst>
      <pc:sldChg chg="addSp delSp modSp mod">
        <pc:chgData name="ΜΠΑΛΤΟΓΙΑΝΝΗΣ ΝΙΚΟΛΑΟΣ" userId="8a67aed4-007b-422f-b04d-85c23c6b0313" providerId="ADAL" clId="{C79C74BA-9A93-4D2D-8A35-449638060892}" dt="2025-04-09T05:38:06.258" v="102" actId="166"/>
        <pc:sldMkLst>
          <pc:docMk/>
          <pc:sldMk cId="2265027065" sldId="257"/>
        </pc:sldMkLst>
        <pc:spChg chg="add del mod">
          <ac:chgData name="ΜΠΑΛΤΟΓΙΑΝΝΗΣ ΝΙΚΟΛΑΟΣ" userId="8a67aed4-007b-422f-b04d-85c23c6b0313" providerId="ADAL" clId="{C79C74BA-9A93-4D2D-8A35-449638060892}" dt="2025-04-09T04:31:09.544" v="83" actId="478"/>
          <ac:spMkLst>
            <pc:docMk/>
            <pc:sldMk cId="2265027065" sldId="257"/>
            <ac:spMk id="10" creationId="{6D4C956D-86F8-17A7-8C9E-4CF24CC8F2D8}"/>
          </ac:spMkLst>
        </pc:spChg>
        <pc:spChg chg="add mod ord">
          <ac:chgData name="ΜΠΑΛΤΟΓΙΑΝΝΗΣ ΝΙΚΟΛΑΟΣ" userId="8a67aed4-007b-422f-b04d-85c23c6b0313" providerId="ADAL" clId="{C79C74BA-9A93-4D2D-8A35-449638060892}" dt="2025-04-09T04:37:11.840" v="99" actId="167"/>
          <ac:spMkLst>
            <pc:docMk/>
            <pc:sldMk cId="2265027065" sldId="257"/>
            <ac:spMk id="11" creationId="{86B35C6B-4B74-2606-B183-D1F46225422E}"/>
          </ac:spMkLst>
        </pc:spChg>
        <pc:graphicFrameChg chg="ord modGraphic">
          <ac:chgData name="ΜΠΑΛΤΟΓΙΑΝΝΗΣ ΝΙΚΟΛΑΟΣ" userId="8a67aed4-007b-422f-b04d-85c23c6b0313" providerId="ADAL" clId="{C79C74BA-9A93-4D2D-8A35-449638060892}" dt="2025-04-09T05:38:06.258" v="102" actId="166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add mod ord">
          <ac:chgData name="ΜΠΑΛΤΟΓΙΑΝΝΗΣ ΝΙΚΟΛΑΟΣ" userId="8a67aed4-007b-422f-b04d-85c23c6b0313" providerId="ADAL" clId="{C79C74BA-9A93-4D2D-8A35-449638060892}" dt="2025-04-09T04:37:15.270" v="100" actId="167"/>
          <ac:picMkLst>
            <pc:docMk/>
            <pc:sldMk cId="2265027065" sldId="257"/>
            <ac:picMk id="6" creationId="{AB25120E-0BA4-72DB-716C-A08540922EBC}"/>
          </ac:picMkLst>
        </pc:picChg>
        <pc:picChg chg="del">
          <ac:chgData name="ΜΠΑΛΤΟΓΙΑΝΝΗΣ ΝΙΚΟΛΑΟΣ" userId="8a67aed4-007b-422f-b04d-85c23c6b0313" providerId="ADAL" clId="{C79C74BA-9A93-4D2D-8A35-449638060892}" dt="2025-04-09T04:27:51.764" v="1" actId="478"/>
          <ac:picMkLst>
            <pc:docMk/>
            <pc:sldMk cId="2265027065" sldId="257"/>
            <ac:picMk id="7" creationId="{659A3C26-E3DB-1B93-1464-B75C440B8037}"/>
          </ac:picMkLst>
        </pc:picChg>
      </pc:sldChg>
    </pc:docChg>
  </pc:docChgLst>
  <pc:docChgLst>
    <pc:chgData name="ΜΠΑΛΤΟΓΙΑΝΝΗΣ ΝΙΚΟΛΑΟΣ" userId="8a67aed4-007b-422f-b04d-85c23c6b0313" providerId="ADAL" clId="{E362F448-4D31-4EF1-B59B-115F7B2C43BB}"/>
    <pc:docChg chg="custSel modSld">
      <pc:chgData name="ΜΠΑΛΤΟΓΙΑΝΝΗΣ ΝΙΚΟΛΑΟΣ" userId="8a67aed4-007b-422f-b04d-85c23c6b0313" providerId="ADAL" clId="{E362F448-4D31-4EF1-B59B-115F7B2C43BB}" dt="2025-01-29T06:54:58.884" v="55" actId="20577"/>
      <pc:docMkLst>
        <pc:docMk/>
      </pc:docMkLst>
      <pc:sldChg chg="addSp delSp modSp mod">
        <pc:chgData name="ΜΠΑΛΤΟΓΙΑΝΝΗΣ ΝΙΚΟΛΑΟΣ" userId="8a67aed4-007b-422f-b04d-85c23c6b0313" providerId="ADAL" clId="{E362F448-4D31-4EF1-B59B-115F7B2C43BB}" dt="2025-01-29T06:54:58.884" v="55" actId="20577"/>
        <pc:sldMkLst>
          <pc:docMk/>
          <pc:sldMk cId="2265027065" sldId="257"/>
        </pc:sldMkLst>
        <pc:graphicFrameChg chg="mod ord modGraphic">
          <ac:chgData name="ΜΠΑΛΤΟΓΙΑΝΝΗΣ ΝΙΚΟΛΑΟΣ" userId="8a67aed4-007b-422f-b04d-85c23c6b0313" providerId="ADAL" clId="{E362F448-4D31-4EF1-B59B-115F7B2C43BB}" dt="2025-01-29T06:54:58.884" v="55" actId="20577"/>
          <ac:graphicFrameMkLst>
            <pc:docMk/>
            <pc:sldMk cId="2265027065" sldId="257"/>
            <ac:graphicFrameMk id="8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 descr="Εικόνα που περιέχει στιγμιότυπο οθόνης, μπλε, πολυχρωμία, φως">
            <a:extLst>
              <a:ext uri="{FF2B5EF4-FFF2-40B4-BE49-F238E27FC236}">
                <a16:creationId xmlns:a16="http://schemas.microsoft.com/office/drawing/2014/main" id="{AB25120E-0BA4-72DB-716C-A08540922E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5711828" cy="1935480"/>
          </a:xfrm>
          <a:prstGeom prst="rect">
            <a:avLst/>
          </a:prstGeom>
        </p:spPr>
      </p:pic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86B35C6B-4B74-2606-B183-D1F46225422E}"/>
              </a:ext>
            </a:extLst>
          </p:cNvPr>
          <p:cNvSpPr/>
          <p:nvPr/>
        </p:nvSpPr>
        <p:spPr>
          <a:xfrm>
            <a:off x="-5" y="508156"/>
            <a:ext cx="3284745" cy="523220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l-GR" sz="2800" b="1" cap="none" spc="0" dirty="0">
                <a:ln>
                  <a:solidFill>
                    <a:schemeClr val="accent5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</a:rPr>
              <a:t>Ερευνώ στην Ήπειρο</a:t>
            </a:r>
          </a:p>
        </p:txBody>
      </p:sp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631308"/>
              </p:ext>
            </p:extLst>
          </p:nvPr>
        </p:nvGraphicFramePr>
        <p:xfrm>
          <a:off x="-3" y="9994"/>
          <a:ext cx="5711826" cy="68380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42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9290">
                  <a:extLst>
                    <a:ext uri="{9D8B030D-6E8A-4147-A177-3AD203B41FA5}">
                      <a16:colId xmlns:a16="http://schemas.microsoft.com/office/drawing/2014/main" val="3285439226"/>
                    </a:ext>
                  </a:extLst>
                </a:gridCol>
              </a:tblGrid>
              <a:tr h="2010757"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5057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endParaRPr lang="el-GR" sz="1200" b="0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Ανταγωνιστική και Έξυπνη Ευρώπη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8540052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Ιστοσελίδα έργου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ή </a:t>
                      </a:r>
                      <a:r>
                        <a:rPr lang="en-US" sz="1200" b="0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QRCode</a:t>
                      </a:r>
                      <a:r>
                        <a:rPr lang="en-US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2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εφόσον υπάρχει ιστοσελίδα)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084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Διάρκεια: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9306354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Συνολικός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Περιγραφή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935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Επιλέξιμος προϋπολογισμός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843176"/>
                  </a:ext>
                </a:extLst>
              </a:tr>
              <a:tr h="86295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l-G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Props1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</TotalTime>
  <Words>40</Words>
  <Application>Microsoft Office PowerPoint</Application>
  <PresentationFormat>Προσαρμογή</PresentationFormat>
  <Paragraphs>17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2025-04-09T05:38:08Z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