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</p:sldIdLst>
  <p:sldSz cx="5711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F2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1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152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ΜΠΑΛΤΟΓΙΑΝΝΗΣ ΝΙΚΟΛΑΟΣ" userId="8a67aed4-007b-422f-b04d-85c23c6b0313" providerId="ADAL" clId="{EC91ABED-BE92-4B30-BE82-D77FF4D6795C}"/>
    <pc:docChg chg="undo custSel modSld">
      <pc:chgData name="ΜΠΑΛΤΟΓΙΑΝΝΗΣ ΝΙΚΟΛΑΟΣ" userId="8a67aed4-007b-422f-b04d-85c23c6b0313" providerId="ADAL" clId="{EC91ABED-BE92-4B30-BE82-D77FF4D6795C}" dt="2025-01-29T07:56:11.728" v="179" actId="478"/>
      <pc:docMkLst>
        <pc:docMk/>
      </pc:docMkLst>
      <pc:sldChg chg="delSp modSp mod">
        <pc:chgData name="ΜΠΑΛΤΟΓΙΑΝΝΗΣ ΝΙΚΟΛΑΟΣ" userId="8a67aed4-007b-422f-b04d-85c23c6b0313" providerId="ADAL" clId="{EC91ABED-BE92-4B30-BE82-D77FF4D6795C}" dt="2025-01-29T07:56:11.728" v="179" actId="478"/>
        <pc:sldMkLst>
          <pc:docMk/>
          <pc:sldMk cId="2265027065" sldId="257"/>
        </pc:sldMkLst>
      </pc:sldChg>
    </pc:docChg>
  </pc:docChgLst>
  <pc:docChgLst>
    <pc:chgData name="ΜΠΑΛΤΟΓΙΑΝΝΗΣ ΝΙΚΟΛΑΟΣ" userId="8a67aed4-007b-422f-b04d-85c23c6b0313" providerId="ADAL" clId="{81A81F5A-DEFF-4B9C-8366-9295504A6F86}"/>
    <pc:docChg chg="custSel modSld">
      <pc:chgData name="ΜΠΑΛΤΟΓΙΑΝΝΗΣ ΝΙΚΟΛΑΟΣ" userId="8a67aed4-007b-422f-b04d-85c23c6b0313" providerId="ADAL" clId="{81A81F5A-DEFF-4B9C-8366-9295504A6F86}" dt="2025-07-04T06:02:17.008" v="112" actId="6549"/>
      <pc:docMkLst>
        <pc:docMk/>
      </pc:docMkLst>
      <pc:sldChg chg="addSp delSp modSp mod">
        <pc:chgData name="ΜΠΑΛΤΟΓΙΑΝΝΗΣ ΝΙΚΟΛΑΟΣ" userId="8a67aed4-007b-422f-b04d-85c23c6b0313" providerId="ADAL" clId="{81A81F5A-DEFF-4B9C-8366-9295504A6F86}" dt="2025-07-04T06:02:17.008" v="112" actId="6549"/>
        <pc:sldMkLst>
          <pc:docMk/>
          <pc:sldMk cId="2265027065" sldId="257"/>
        </pc:sldMkLst>
        <pc:graphicFrameChg chg="modGraphic">
          <ac:chgData name="ΜΠΑΛΤΟΓΙΑΝΝΗΣ ΝΙΚΟΛΑΟΣ" userId="8a67aed4-007b-422f-b04d-85c23c6b0313" providerId="ADAL" clId="{81A81F5A-DEFF-4B9C-8366-9295504A6F86}" dt="2025-07-04T06:02:17.008" v="112" actId="6549"/>
          <ac:graphicFrameMkLst>
            <pc:docMk/>
            <pc:sldMk cId="2265027065" sldId="257"/>
            <ac:graphicFrameMk id="8" creationId="{00000000-0000-0000-0000-000000000000}"/>
          </ac:graphicFrameMkLst>
        </pc:graphicFrameChg>
        <pc:picChg chg="del">
          <ac:chgData name="ΜΠΑΛΤΟΓΙΑΝΝΗΣ ΝΙΚΟΛΑΟΣ" userId="8a67aed4-007b-422f-b04d-85c23c6b0313" providerId="ADAL" clId="{81A81F5A-DEFF-4B9C-8366-9295504A6F86}" dt="2025-07-04T06:02:12.273" v="111" actId="478"/>
          <ac:picMkLst>
            <pc:docMk/>
            <pc:sldMk cId="2265027065" sldId="257"/>
            <ac:picMk id="3" creationId="{00000000-0000-0000-0000-000000000000}"/>
          </ac:picMkLst>
        </pc:picChg>
        <pc:picChg chg="add mod ord">
          <ac:chgData name="ΜΠΑΛΤΟΓΙΑΝΝΗΣ ΝΙΚΟΛΑΟΣ" userId="8a67aed4-007b-422f-b04d-85c23c6b0313" providerId="ADAL" clId="{81A81F5A-DEFF-4B9C-8366-9295504A6F86}" dt="2025-07-04T06:02:08.961" v="110" actId="14100"/>
          <ac:picMkLst>
            <pc:docMk/>
            <pc:sldMk cId="2265027065" sldId="257"/>
            <ac:picMk id="7" creationId="{625B7C8D-605E-B38A-3DD8-964ECF374F0C}"/>
          </ac:picMkLst>
        </pc:picChg>
      </pc:sldChg>
    </pc:docChg>
  </pc:docChgLst>
  <pc:docChgLst>
    <pc:chgData name="ΜΠΑΛΤΟΓΙΑΝΝΗΣ ΝΙΚΟΛΑΟΣ" userId="8a67aed4-007b-422f-b04d-85c23c6b0313" providerId="ADAL" clId="{E362F448-4D31-4EF1-B59B-115F7B2C43BB}"/>
    <pc:docChg chg="custSel modSld">
      <pc:chgData name="ΜΠΑΛΤΟΓΙΑΝΝΗΣ ΝΙΚΟΛΑΟΣ" userId="8a67aed4-007b-422f-b04d-85c23c6b0313" providerId="ADAL" clId="{E362F448-4D31-4EF1-B59B-115F7B2C43BB}" dt="2025-01-29T06:54:58.884" v="55" actId="20577"/>
      <pc:docMkLst>
        <pc:docMk/>
      </pc:docMkLst>
      <pc:sldChg chg="addSp delSp modSp mod">
        <pc:chgData name="ΜΠΑΛΤΟΓΙΑΝΝΗΣ ΝΙΚΟΛΑΟΣ" userId="8a67aed4-007b-422f-b04d-85c23c6b0313" providerId="ADAL" clId="{E362F448-4D31-4EF1-B59B-115F7B2C43BB}" dt="2025-01-29T06:54:58.884" v="55" actId="20577"/>
        <pc:sldMkLst>
          <pc:docMk/>
          <pc:sldMk cId="2265027065" sldId="25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387" y="1122363"/>
            <a:ext cx="4855051" cy="2387600"/>
          </a:xfrm>
        </p:spPr>
        <p:txBody>
          <a:bodyPr anchor="b"/>
          <a:lstStyle>
            <a:lvl1pPr algn="ctr">
              <a:defRPr sz="3748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3978" y="3602038"/>
            <a:ext cx="4283869" cy="1655762"/>
          </a:xfrm>
        </p:spPr>
        <p:txBody>
          <a:bodyPr/>
          <a:lstStyle>
            <a:lvl1pPr marL="0" indent="0" algn="ctr">
              <a:buNone/>
              <a:defRPr sz="1499"/>
            </a:lvl1pPr>
            <a:lvl2pPr marL="285613" indent="0" algn="ctr">
              <a:buNone/>
              <a:defRPr sz="1249"/>
            </a:lvl2pPr>
            <a:lvl3pPr marL="571226" indent="0" algn="ctr">
              <a:buNone/>
              <a:defRPr sz="1124"/>
            </a:lvl3pPr>
            <a:lvl4pPr marL="856839" indent="0" algn="ctr">
              <a:buNone/>
              <a:defRPr sz="1000"/>
            </a:lvl4pPr>
            <a:lvl5pPr marL="1142451" indent="0" algn="ctr">
              <a:buNone/>
              <a:defRPr sz="1000"/>
            </a:lvl5pPr>
            <a:lvl6pPr marL="1428064" indent="0" algn="ctr">
              <a:buNone/>
              <a:defRPr sz="1000"/>
            </a:lvl6pPr>
            <a:lvl7pPr marL="1713677" indent="0" algn="ctr">
              <a:buNone/>
              <a:defRPr sz="1000"/>
            </a:lvl7pPr>
            <a:lvl8pPr marL="1999290" indent="0" algn="ctr">
              <a:buNone/>
              <a:defRPr sz="1000"/>
            </a:lvl8pPr>
            <a:lvl9pPr marL="2284903" indent="0" algn="ctr">
              <a:buNone/>
              <a:defRPr sz="1000"/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4/7/2025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00963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4/7/2025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88713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087525" y="365125"/>
            <a:ext cx="1231612" cy="5811838"/>
          </a:xfrm>
        </p:spPr>
        <p:txBody>
          <a:bodyPr vert="eaVert"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2688" y="365125"/>
            <a:ext cx="3623439" cy="5811838"/>
          </a:xfrm>
        </p:spPr>
        <p:txBody>
          <a:bodyPr vert="eaVert"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4/7/2025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325111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4/7/2025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77372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713" y="1709740"/>
            <a:ext cx="4926449" cy="2852737"/>
          </a:xfrm>
        </p:spPr>
        <p:txBody>
          <a:bodyPr anchor="b"/>
          <a:lstStyle>
            <a:lvl1pPr>
              <a:defRPr sz="3748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713" y="4589465"/>
            <a:ext cx="4926449" cy="1500187"/>
          </a:xfrm>
        </p:spPr>
        <p:txBody>
          <a:bodyPr/>
          <a:lstStyle>
            <a:lvl1pPr marL="0" indent="0">
              <a:buNone/>
              <a:defRPr sz="1499">
                <a:solidFill>
                  <a:schemeClr val="tx1"/>
                </a:solidFill>
              </a:defRPr>
            </a:lvl1pPr>
            <a:lvl2pPr marL="285613" indent="0">
              <a:buNone/>
              <a:defRPr sz="1249">
                <a:solidFill>
                  <a:schemeClr val="tx1">
                    <a:tint val="75000"/>
                  </a:schemeClr>
                </a:solidFill>
              </a:defRPr>
            </a:lvl2pPr>
            <a:lvl3pPr marL="571226" indent="0">
              <a:buNone/>
              <a:defRPr sz="1124">
                <a:solidFill>
                  <a:schemeClr val="tx1">
                    <a:tint val="75000"/>
                  </a:schemeClr>
                </a:solidFill>
              </a:defRPr>
            </a:lvl3pPr>
            <a:lvl4pPr marL="856839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4pPr>
            <a:lvl5pPr marL="1142451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5pPr>
            <a:lvl6pPr marL="1428064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6pPr>
            <a:lvl7pPr marL="1713677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7pPr>
            <a:lvl8pPr marL="199929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8pPr>
            <a:lvl9pPr marL="2284903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4/7/2025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59659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688" y="1825625"/>
            <a:ext cx="2427526" cy="4351338"/>
          </a:xfrm>
        </p:spPr>
        <p:txBody>
          <a:bodyPr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91611" y="1825625"/>
            <a:ext cx="2427526" cy="4351338"/>
          </a:xfrm>
        </p:spPr>
        <p:txBody>
          <a:bodyPr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4/7/2025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71143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432" y="365127"/>
            <a:ext cx="4926449" cy="1325563"/>
          </a:xfrm>
        </p:spPr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3433" y="1681163"/>
            <a:ext cx="2416369" cy="823912"/>
          </a:xfrm>
        </p:spPr>
        <p:txBody>
          <a:bodyPr anchor="b"/>
          <a:lstStyle>
            <a:lvl1pPr marL="0" indent="0">
              <a:buNone/>
              <a:defRPr sz="1499" b="1"/>
            </a:lvl1pPr>
            <a:lvl2pPr marL="285613" indent="0">
              <a:buNone/>
              <a:defRPr sz="1249" b="1"/>
            </a:lvl2pPr>
            <a:lvl3pPr marL="571226" indent="0">
              <a:buNone/>
              <a:defRPr sz="1124" b="1"/>
            </a:lvl3pPr>
            <a:lvl4pPr marL="856839" indent="0">
              <a:buNone/>
              <a:defRPr sz="1000" b="1"/>
            </a:lvl4pPr>
            <a:lvl5pPr marL="1142451" indent="0">
              <a:buNone/>
              <a:defRPr sz="1000" b="1"/>
            </a:lvl5pPr>
            <a:lvl6pPr marL="1428064" indent="0">
              <a:buNone/>
              <a:defRPr sz="1000" b="1"/>
            </a:lvl6pPr>
            <a:lvl7pPr marL="1713677" indent="0">
              <a:buNone/>
              <a:defRPr sz="1000" b="1"/>
            </a:lvl7pPr>
            <a:lvl8pPr marL="1999290" indent="0">
              <a:buNone/>
              <a:defRPr sz="1000" b="1"/>
            </a:lvl8pPr>
            <a:lvl9pPr marL="2284903" indent="0">
              <a:buNone/>
              <a:defRPr sz="1000" b="1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33" y="2505075"/>
            <a:ext cx="2416369" cy="3684588"/>
          </a:xfrm>
        </p:spPr>
        <p:txBody>
          <a:bodyPr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91612" y="1681163"/>
            <a:ext cx="2428270" cy="823912"/>
          </a:xfrm>
        </p:spPr>
        <p:txBody>
          <a:bodyPr anchor="b"/>
          <a:lstStyle>
            <a:lvl1pPr marL="0" indent="0">
              <a:buNone/>
              <a:defRPr sz="1499" b="1"/>
            </a:lvl1pPr>
            <a:lvl2pPr marL="285613" indent="0">
              <a:buNone/>
              <a:defRPr sz="1249" b="1"/>
            </a:lvl2pPr>
            <a:lvl3pPr marL="571226" indent="0">
              <a:buNone/>
              <a:defRPr sz="1124" b="1"/>
            </a:lvl3pPr>
            <a:lvl4pPr marL="856839" indent="0">
              <a:buNone/>
              <a:defRPr sz="1000" b="1"/>
            </a:lvl4pPr>
            <a:lvl5pPr marL="1142451" indent="0">
              <a:buNone/>
              <a:defRPr sz="1000" b="1"/>
            </a:lvl5pPr>
            <a:lvl6pPr marL="1428064" indent="0">
              <a:buNone/>
              <a:defRPr sz="1000" b="1"/>
            </a:lvl6pPr>
            <a:lvl7pPr marL="1713677" indent="0">
              <a:buNone/>
              <a:defRPr sz="1000" b="1"/>
            </a:lvl7pPr>
            <a:lvl8pPr marL="1999290" indent="0">
              <a:buNone/>
              <a:defRPr sz="1000" b="1"/>
            </a:lvl8pPr>
            <a:lvl9pPr marL="2284903" indent="0">
              <a:buNone/>
              <a:defRPr sz="1000" b="1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891612" y="2505075"/>
            <a:ext cx="2428270" cy="3684588"/>
          </a:xfrm>
        </p:spPr>
        <p:txBody>
          <a:bodyPr/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4/7/2025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23798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4/7/2025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14433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4/7/2025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09987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432" y="457200"/>
            <a:ext cx="1842212" cy="1600200"/>
          </a:xfrm>
        </p:spPr>
        <p:txBody>
          <a:bodyPr anchor="b"/>
          <a:lstStyle>
            <a:lvl1pPr>
              <a:defRPr sz="1999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8270" y="987427"/>
            <a:ext cx="2891611" cy="4873625"/>
          </a:xfrm>
        </p:spPr>
        <p:txBody>
          <a:bodyPr/>
          <a:lstStyle>
            <a:lvl1pPr>
              <a:defRPr sz="1999"/>
            </a:lvl1pPr>
            <a:lvl2pPr>
              <a:defRPr sz="1749"/>
            </a:lvl2pPr>
            <a:lvl3pPr>
              <a:defRPr sz="1499"/>
            </a:lvl3pPr>
            <a:lvl4pPr>
              <a:defRPr sz="1249"/>
            </a:lvl4pPr>
            <a:lvl5pPr>
              <a:defRPr sz="1249"/>
            </a:lvl5pPr>
            <a:lvl6pPr>
              <a:defRPr sz="1249"/>
            </a:lvl6pPr>
            <a:lvl7pPr>
              <a:defRPr sz="1249"/>
            </a:lvl7pPr>
            <a:lvl8pPr>
              <a:defRPr sz="1249"/>
            </a:lvl8pPr>
            <a:lvl9pPr>
              <a:defRPr sz="1249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3432" y="2057400"/>
            <a:ext cx="1842212" cy="3811588"/>
          </a:xfrm>
        </p:spPr>
        <p:txBody>
          <a:bodyPr/>
          <a:lstStyle>
            <a:lvl1pPr marL="0" indent="0">
              <a:buNone/>
              <a:defRPr sz="1000"/>
            </a:lvl1pPr>
            <a:lvl2pPr marL="285613" indent="0">
              <a:buNone/>
              <a:defRPr sz="875"/>
            </a:lvl2pPr>
            <a:lvl3pPr marL="571226" indent="0">
              <a:buNone/>
              <a:defRPr sz="750"/>
            </a:lvl3pPr>
            <a:lvl4pPr marL="856839" indent="0">
              <a:buNone/>
              <a:defRPr sz="625"/>
            </a:lvl4pPr>
            <a:lvl5pPr marL="1142451" indent="0">
              <a:buNone/>
              <a:defRPr sz="625"/>
            </a:lvl5pPr>
            <a:lvl6pPr marL="1428064" indent="0">
              <a:buNone/>
              <a:defRPr sz="625"/>
            </a:lvl6pPr>
            <a:lvl7pPr marL="1713677" indent="0">
              <a:buNone/>
              <a:defRPr sz="625"/>
            </a:lvl7pPr>
            <a:lvl8pPr marL="1999290" indent="0">
              <a:buNone/>
              <a:defRPr sz="625"/>
            </a:lvl8pPr>
            <a:lvl9pPr marL="2284903" indent="0">
              <a:buNone/>
              <a:defRPr sz="625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4/7/2025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35998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432" y="457200"/>
            <a:ext cx="1842212" cy="1600200"/>
          </a:xfrm>
        </p:spPr>
        <p:txBody>
          <a:bodyPr anchor="b"/>
          <a:lstStyle>
            <a:lvl1pPr>
              <a:defRPr sz="1999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28270" y="987427"/>
            <a:ext cx="2891611" cy="4873625"/>
          </a:xfrm>
        </p:spPr>
        <p:txBody>
          <a:bodyPr anchor="t"/>
          <a:lstStyle>
            <a:lvl1pPr marL="0" indent="0">
              <a:buNone/>
              <a:defRPr sz="1999"/>
            </a:lvl1pPr>
            <a:lvl2pPr marL="285613" indent="0">
              <a:buNone/>
              <a:defRPr sz="1749"/>
            </a:lvl2pPr>
            <a:lvl3pPr marL="571226" indent="0">
              <a:buNone/>
              <a:defRPr sz="1499"/>
            </a:lvl3pPr>
            <a:lvl4pPr marL="856839" indent="0">
              <a:buNone/>
              <a:defRPr sz="1249"/>
            </a:lvl4pPr>
            <a:lvl5pPr marL="1142451" indent="0">
              <a:buNone/>
              <a:defRPr sz="1249"/>
            </a:lvl5pPr>
            <a:lvl6pPr marL="1428064" indent="0">
              <a:buNone/>
              <a:defRPr sz="1249"/>
            </a:lvl6pPr>
            <a:lvl7pPr marL="1713677" indent="0">
              <a:buNone/>
              <a:defRPr sz="1249"/>
            </a:lvl7pPr>
            <a:lvl8pPr marL="1999290" indent="0">
              <a:buNone/>
              <a:defRPr sz="1249"/>
            </a:lvl8pPr>
            <a:lvl9pPr marL="2284903" indent="0">
              <a:buNone/>
              <a:defRPr sz="1249"/>
            </a:lvl9pPr>
          </a:lstStyle>
          <a:p>
            <a:r>
              <a:rPr lang="el-GR"/>
              <a:t>Κάντε κλικ στο εικονίδιο για να προσθέσετε εικόνα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3432" y="2057400"/>
            <a:ext cx="1842212" cy="3811588"/>
          </a:xfrm>
        </p:spPr>
        <p:txBody>
          <a:bodyPr/>
          <a:lstStyle>
            <a:lvl1pPr marL="0" indent="0">
              <a:buNone/>
              <a:defRPr sz="1000"/>
            </a:lvl1pPr>
            <a:lvl2pPr marL="285613" indent="0">
              <a:buNone/>
              <a:defRPr sz="875"/>
            </a:lvl2pPr>
            <a:lvl3pPr marL="571226" indent="0">
              <a:buNone/>
              <a:defRPr sz="750"/>
            </a:lvl3pPr>
            <a:lvl4pPr marL="856839" indent="0">
              <a:buNone/>
              <a:defRPr sz="625"/>
            </a:lvl4pPr>
            <a:lvl5pPr marL="1142451" indent="0">
              <a:buNone/>
              <a:defRPr sz="625"/>
            </a:lvl5pPr>
            <a:lvl6pPr marL="1428064" indent="0">
              <a:buNone/>
              <a:defRPr sz="625"/>
            </a:lvl6pPr>
            <a:lvl7pPr marL="1713677" indent="0">
              <a:buNone/>
              <a:defRPr sz="625"/>
            </a:lvl7pPr>
            <a:lvl8pPr marL="1999290" indent="0">
              <a:buNone/>
              <a:defRPr sz="625"/>
            </a:lvl8pPr>
            <a:lvl9pPr marL="2284903" indent="0">
              <a:buNone/>
              <a:defRPr sz="625"/>
            </a:lvl9pPr>
          </a:lstStyle>
          <a:p>
            <a:pPr lvl="0"/>
            <a:r>
              <a:rPr lang="el-GR"/>
              <a:t>Επεξεργασία στυλ υποδείγματος κειμένου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30682-E55B-443A-BFEE-92050A1C9EA3}" type="datetimeFigureOut">
              <a:rPr lang="el-GR" smtClean="0"/>
              <a:t>4/7/2025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65866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2688" y="365127"/>
            <a:ext cx="492644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688" y="1825625"/>
            <a:ext cx="492644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Επεξεργασία 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2688" y="6356352"/>
            <a:ext cx="1285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30682-E55B-443A-BFEE-92050A1C9EA3}" type="datetimeFigureOut">
              <a:rPr lang="el-GR" smtClean="0"/>
              <a:t>4/7/2025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92042" y="6356352"/>
            <a:ext cx="19277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3976" y="6356352"/>
            <a:ext cx="1285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DEDEED-7E44-4B5E-BBB8-19B83689526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50478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71226" rtl="0" eaLnBrk="1" latinLnBrk="0" hangingPunct="1">
        <a:lnSpc>
          <a:spcPct val="90000"/>
        </a:lnSpc>
        <a:spcBef>
          <a:spcPct val="0"/>
        </a:spcBef>
        <a:buNone/>
        <a:defRPr sz="27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2806" indent="-142806" algn="l" defTabSz="571226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1749" kern="1200">
          <a:solidFill>
            <a:schemeClr val="tx1"/>
          </a:solidFill>
          <a:latin typeface="+mn-lt"/>
          <a:ea typeface="+mn-ea"/>
          <a:cs typeface="+mn-cs"/>
        </a:defRPr>
      </a:lvl1pPr>
      <a:lvl2pPr marL="428419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2pPr>
      <a:lvl3pPr marL="714032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249" kern="1200">
          <a:solidFill>
            <a:schemeClr val="tx1"/>
          </a:solidFill>
          <a:latin typeface="+mn-lt"/>
          <a:ea typeface="+mn-ea"/>
          <a:cs typeface="+mn-cs"/>
        </a:defRPr>
      </a:lvl3pPr>
      <a:lvl4pPr marL="999645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4pPr>
      <a:lvl5pPr marL="1285258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5pPr>
      <a:lvl6pPr marL="1570871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6pPr>
      <a:lvl7pPr marL="1856483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7pPr>
      <a:lvl8pPr marL="2142096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8pPr>
      <a:lvl9pPr marL="2427709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1pPr>
      <a:lvl2pPr marL="285613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2pPr>
      <a:lvl3pPr marL="571226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3pPr>
      <a:lvl4pPr marL="856839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4pPr>
      <a:lvl5pPr marL="1142451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5pPr>
      <a:lvl6pPr marL="1428064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6pPr>
      <a:lvl7pPr marL="1713677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7pPr>
      <a:lvl8pPr marL="1999290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8pPr>
      <a:lvl9pPr marL="2284903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Εικόνα 6" descr="Εικόνα που περιέχει κείμενο, στιγμιότυπο οθόνης, γραφικά, σχεδίαση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625B7C8D-605E-B38A-3DD8-964ECF374F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3745"/>
            <a:ext cx="5711825" cy="2132469"/>
          </a:xfrm>
          <a:prstGeom prst="rect">
            <a:avLst/>
          </a:prstGeom>
        </p:spPr>
      </p:pic>
      <p:graphicFrame>
        <p:nvGraphicFramePr>
          <p:cNvPr id="8" name="Πίνακας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089615"/>
              </p:ext>
            </p:extLst>
          </p:nvPr>
        </p:nvGraphicFramePr>
        <p:xfrm>
          <a:off x="0" y="19988"/>
          <a:ext cx="5711826" cy="68380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42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69290">
                  <a:extLst>
                    <a:ext uri="{9D8B030D-6E8A-4147-A177-3AD203B41FA5}">
                      <a16:colId xmlns:a16="http://schemas.microsoft.com/office/drawing/2014/main" val="3285439226"/>
                    </a:ext>
                  </a:extLst>
                </a:gridCol>
              </a:tblGrid>
              <a:tr h="201075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l-GR" sz="20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43010" marR="4301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057">
                <a:tc>
                  <a:txBody>
                    <a:bodyPr/>
                    <a:lstStyle/>
                    <a:p>
                      <a:pPr marL="0" algn="l" defTabSz="571226" rtl="0" eaLnBrk="1" latinLnBrk="0" hangingPunct="1">
                        <a:spcAft>
                          <a:spcPts val="0"/>
                        </a:spcAft>
                      </a:pPr>
                      <a:endParaRPr lang="el-GR" sz="12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010" marR="4301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l-GR" sz="12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Κοινωνική και Συμπεριληπτική Ευρώπη</a:t>
                      </a:r>
                    </a:p>
                  </a:txBody>
                  <a:tcPr marL="43010" marR="4301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8540052"/>
                  </a:ext>
                </a:extLst>
              </a:tr>
              <a:tr h="616084">
                <a:tc>
                  <a:txBody>
                    <a:bodyPr/>
                    <a:lstStyle/>
                    <a:p>
                      <a:pPr marL="0" algn="l" defTabSz="571226" rtl="0" eaLnBrk="1" latinLnBrk="0" hangingPunct="1">
                        <a:spcAft>
                          <a:spcPts val="0"/>
                        </a:spcAft>
                      </a:pPr>
                      <a:r>
                        <a:rPr lang="el-GR" sz="12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Ιστοσελίδα έργου</a:t>
                      </a:r>
                    </a:p>
                    <a:p>
                      <a:pPr marL="0" algn="l" defTabSz="571226" rtl="0" eaLnBrk="1" latinLnBrk="0" hangingPunct="1">
                        <a:spcAft>
                          <a:spcPts val="0"/>
                        </a:spcAft>
                      </a:pPr>
                      <a:r>
                        <a:rPr lang="el-GR" sz="12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200" b="0" kern="12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url</a:t>
                      </a:r>
                      <a:r>
                        <a:rPr lang="en-US" sz="12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l-GR" sz="12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ή </a:t>
                      </a:r>
                      <a:r>
                        <a:rPr lang="en-US" sz="1200" b="0" kern="12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QRCode</a:t>
                      </a:r>
                      <a:r>
                        <a:rPr lang="en-US" sz="12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l-GR" sz="12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εφόσον υπάρχει ιστοσελίδα)</a:t>
                      </a:r>
                    </a:p>
                  </a:txBody>
                  <a:tcPr marL="43010" marR="4301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l-GR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Τίτλος</a:t>
                      </a:r>
                      <a:r>
                        <a:rPr lang="el-GR" sz="16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Έργου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l-GR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Κείμενο Πληροφόρησης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l-GR" sz="1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</a:endParaRPr>
                    </a:p>
                  </a:txBody>
                  <a:tcPr marL="43010" marR="4301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6084">
                <a:tc>
                  <a:txBody>
                    <a:bodyPr/>
                    <a:lstStyle/>
                    <a:p>
                      <a:pPr marL="0" algn="l" defTabSz="571226" rtl="0" eaLnBrk="1" latinLnBrk="0" hangingPunct="1">
                        <a:spcAft>
                          <a:spcPts val="0"/>
                        </a:spcAft>
                      </a:pPr>
                      <a:r>
                        <a:rPr lang="el-GR" sz="12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Διάρκεια:</a:t>
                      </a:r>
                    </a:p>
                    <a:p>
                      <a:pPr marL="0" algn="l" defTabSz="571226" rtl="0" eaLnBrk="1" latinLnBrk="0" hangingPunct="1">
                        <a:spcAft>
                          <a:spcPts val="0"/>
                        </a:spcAft>
                      </a:pPr>
                      <a:r>
                        <a:rPr lang="el-GR" sz="10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Κείμενο Πληροφόρησης</a:t>
                      </a:r>
                    </a:p>
                  </a:txBody>
                  <a:tcPr marL="43010" marR="4301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571226" rtl="0" eaLnBrk="1" latinLnBrk="0" hangingPunct="1">
                        <a:spcAft>
                          <a:spcPts val="0"/>
                        </a:spcAft>
                      </a:pPr>
                      <a:r>
                        <a:rPr lang="el-GR" sz="12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Φορείς</a:t>
                      </a:r>
                    </a:p>
                    <a:p>
                      <a:pPr marL="0" algn="l" defTabSz="571226" rtl="0" eaLnBrk="1" latinLnBrk="0" hangingPunct="1">
                        <a:spcAft>
                          <a:spcPts val="0"/>
                        </a:spcAft>
                      </a:pPr>
                      <a:r>
                        <a:rPr lang="el-GR" sz="10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Κείμενο Πληροφόρησης</a:t>
                      </a:r>
                    </a:p>
                  </a:txBody>
                  <a:tcPr marL="43010" marR="4301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9306354"/>
                  </a:ext>
                </a:extLst>
              </a:tr>
              <a:tr h="11935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l-GR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Συνολικός προϋπολογισμός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l-GR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Κείμενο Πληροφόρησης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l-GR" sz="7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010" marR="43010" marT="0" marB="0">
                    <a:noFill/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l-GR" sz="12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Περιγραφή</a:t>
                      </a:r>
                    </a:p>
                    <a:p>
                      <a:pPr marL="0" algn="l" defTabSz="571226" rtl="0" eaLnBrk="1" latinLnBrk="0" hangingPunct="1">
                        <a:spcAft>
                          <a:spcPts val="0"/>
                        </a:spcAft>
                      </a:pPr>
                      <a:r>
                        <a:rPr lang="el-GR" sz="1000" b="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Κείμενο Πληροφόρησης</a:t>
                      </a:r>
                    </a:p>
                  </a:txBody>
                  <a:tcPr marL="43010" marR="4301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935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l-GR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Επιλέξιμος προϋπολογισμός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l-GR" sz="10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Κείμενο Πληροφόρησης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l-GR" sz="7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010" marR="43010" marT="0" marB="0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843176"/>
                  </a:ext>
                </a:extLst>
              </a:tr>
              <a:tr h="862954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l-GR" sz="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l-GR" sz="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ook Antiqua"/>
                        <a:ea typeface="Calibri"/>
                        <a:cs typeface="Times New Roman"/>
                      </a:endParaRPr>
                    </a:p>
                  </a:txBody>
                  <a:tcPr marL="43010" marR="4301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-1716087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l-GR" altLang="el-GR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" name="Ομάδα 8"/>
          <p:cNvGrpSpPr>
            <a:grpSpLocks noChangeAspect="1"/>
          </p:cNvGrpSpPr>
          <p:nvPr/>
        </p:nvGrpSpPr>
        <p:grpSpPr>
          <a:xfrm>
            <a:off x="345004" y="6202393"/>
            <a:ext cx="5021811" cy="511862"/>
            <a:chOff x="-2389483" y="5345341"/>
            <a:chExt cx="4374539" cy="445887"/>
          </a:xfrm>
        </p:grpSpPr>
        <p:pic>
          <p:nvPicPr>
            <p:cNvPr id="4" name="Εικόνα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89483" y="5345341"/>
              <a:ext cx="1926908" cy="445887"/>
            </a:xfrm>
            <a:prstGeom prst="rect">
              <a:avLst/>
            </a:prstGeom>
          </p:spPr>
        </p:pic>
        <p:pic>
          <p:nvPicPr>
            <p:cNvPr id="5" name="Εικόνα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8512" y="5416730"/>
              <a:ext cx="836544" cy="3031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5027065"/>
      </p:ext>
    </p:extLst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Θέμα του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Θέμα του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Θέμα του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B65EA791CEE8A429AA18EC3701E8D73" ma:contentTypeVersion="18" ma:contentTypeDescription="Create a new document." ma:contentTypeScope="" ma:versionID="d0c3f2e8ad3b479d887dc4a6e92225f9">
  <xsd:schema xmlns:xsd="http://www.w3.org/2001/XMLSchema" xmlns:xs="http://www.w3.org/2001/XMLSchema" xmlns:p="http://schemas.microsoft.com/office/2006/metadata/properties" xmlns:ns3="bfbbf83d-d1a0-4fca-b288-466f23d13174" xmlns:ns4="b7c73238-0e78-403f-933a-5951e36bdc94" targetNamespace="http://schemas.microsoft.com/office/2006/metadata/properties" ma:root="true" ma:fieldsID="8a179c42e49f49d3f37d6e6d17f8f60f" ns3:_="" ns4:_="">
    <xsd:import namespace="bfbbf83d-d1a0-4fca-b288-466f23d13174"/>
    <xsd:import namespace="b7c73238-0e78-403f-933a-5951e36bdc9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LengthInSecond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SearchProperties" minOccurs="0"/>
                <xsd:element ref="ns3:_activity" minOccurs="0"/>
                <xsd:element ref="ns3:MediaServiceObjectDetectorVersion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bbf83d-d1a0-4fca-b288-466f23d1317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23" nillable="true" ma:displayName="_activity" ma:hidden="true" ma:internalName="_activity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5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c73238-0e78-403f-933a-5951e36bdc94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1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bfbbf83d-d1a0-4fca-b288-466f23d13174" xsi:nil="true"/>
  </documentManagement>
</p:properties>
</file>

<file path=customXml/itemProps1.xml><?xml version="1.0" encoding="utf-8"?>
<ds:datastoreItem xmlns:ds="http://schemas.openxmlformats.org/officeDocument/2006/customXml" ds:itemID="{601A590B-161C-489D-8371-26AC9CAF3D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fbbf83d-d1a0-4fca-b288-466f23d13174"/>
    <ds:schemaRef ds:uri="b7c73238-0e78-403f-933a-5951e36bdc9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AE41DA9-0977-4067-9456-38098DAA59E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DC36563-C594-49B8-96A0-D567394EACD6}">
  <ds:schemaRefs>
    <ds:schemaRef ds:uri="http://schemas.microsoft.com/office/2006/metadata/properties"/>
    <ds:schemaRef ds:uri="http://www.w3.org/XML/1998/namespace"/>
    <ds:schemaRef ds:uri="http://purl.org/dc/dcmitype/"/>
    <ds:schemaRef ds:uri="http://purl.org/dc/elements/1.1/"/>
    <ds:schemaRef ds:uri="http://schemas.microsoft.com/office/2006/documentManagement/types"/>
    <ds:schemaRef ds:uri="bfbbf83d-d1a0-4fca-b288-466f23d13174"/>
    <ds:schemaRef ds:uri="http://schemas.openxmlformats.org/package/2006/metadata/core-properties"/>
    <ds:schemaRef ds:uri="http://schemas.microsoft.com/office/infopath/2007/PartnerControls"/>
    <ds:schemaRef ds:uri="b7c73238-0e78-403f-933a-5951e36bdc94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</TotalTime>
  <Words>37</Words>
  <Application>Microsoft Office PowerPoint</Application>
  <PresentationFormat>Προσαρμογή</PresentationFormat>
  <Paragraphs>16</Paragraphs>
  <Slides>1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4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6" baseType="lpstr">
      <vt:lpstr>Arial</vt:lpstr>
      <vt:lpstr>Book Antiqua</vt:lpstr>
      <vt:lpstr>Calibri</vt:lpstr>
      <vt:lpstr>Calibri Light</vt:lpstr>
      <vt:lpstr>Θέμα του Office</vt:lpstr>
      <vt:lpstr>Παρουσίαση του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ΜΠΑΛΤΟΓΙΑΝΝΗΣ ΝΙΚΟΛΑΟΣ</dc:creator>
  <cp:lastModifiedBy>ΜΠΑΛΤΟΓΙΑΝΝΗΣ ΝΙΚΟΛΑΟΣ</cp:lastModifiedBy>
  <cp:revision>12</cp:revision>
  <dcterms:created xsi:type="dcterms:W3CDTF">2024-02-23T06:23:07Z</dcterms:created>
  <dcterms:modified xsi:type="dcterms:W3CDTF">2025-07-04T06:02:20Z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0x0101000B65EA791CEE8A429AA18EC3701E8D73</vt:lpwstr>
  </property>
</Properties>
</file>