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5711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0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387" y="1122363"/>
            <a:ext cx="4855051" cy="2387600"/>
          </a:xfrm>
        </p:spPr>
        <p:txBody>
          <a:bodyPr anchor="b"/>
          <a:lstStyle>
            <a:lvl1pPr algn="ctr">
              <a:defRPr sz="3748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978" y="3602038"/>
            <a:ext cx="4283869" cy="1655762"/>
          </a:xfrm>
        </p:spPr>
        <p:txBody>
          <a:bodyPr/>
          <a:lstStyle>
            <a:lvl1pPr marL="0" indent="0" algn="ctr">
              <a:buNone/>
              <a:defRPr sz="1499"/>
            </a:lvl1pPr>
            <a:lvl2pPr marL="285613" indent="0" algn="ctr">
              <a:buNone/>
              <a:defRPr sz="1249"/>
            </a:lvl2pPr>
            <a:lvl3pPr marL="571226" indent="0" algn="ctr">
              <a:buNone/>
              <a:defRPr sz="1124"/>
            </a:lvl3pPr>
            <a:lvl4pPr marL="856839" indent="0" algn="ctr">
              <a:buNone/>
              <a:defRPr sz="1000"/>
            </a:lvl4pPr>
            <a:lvl5pPr marL="1142451" indent="0" algn="ctr">
              <a:buNone/>
              <a:defRPr sz="1000"/>
            </a:lvl5pPr>
            <a:lvl6pPr marL="1428064" indent="0" algn="ctr">
              <a:buNone/>
              <a:defRPr sz="1000"/>
            </a:lvl6pPr>
            <a:lvl7pPr marL="1713677" indent="0" algn="ctr">
              <a:buNone/>
              <a:defRPr sz="1000"/>
            </a:lvl7pPr>
            <a:lvl8pPr marL="1999290" indent="0" algn="ctr">
              <a:buNone/>
              <a:defRPr sz="1000"/>
            </a:lvl8pPr>
            <a:lvl9pPr marL="2284903" indent="0" algn="ctr">
              <a:buNone/>
              <a:defRPr sz="1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096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71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7525" y="365125"/>
            <a:ext cx="1231612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688" y="365125"/>
            <a:ext cx="3623439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511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37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713" y="1709740"/>
            <a:ext cx="4926449" cy="2852737"/>
          </a:xfrm>
        </p:spPr>
        <p:txBody>
          <a:bodyPr anchor="b"/>
          <a:lstStyle>
            <a:lvl1pPr>
              <a:defRPr sz="3748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713" y="4589465"/>
            <a:ext cx="4926449" cy="1500187"/>
          </a:xfrm>
        </p:spPr>
        <p:txBody>
          <a:bodyPr/>
          <a:lstStyle>
            <a:lvl1pPr marL="0" indent="0">
              <a:buNone/>
              <a:defRPr sz="1499">
                <a:solidFill>
                  <a:schemeClr val="tx1"/>
                </a:solidFill>
              </a:defRPr>
            </a:lvl1pPr>
            <a:lvl2pPr marL="285613" indent="0">
              <a:buNone/>
              <a:defRPr sz="1249">
                <a:solidFill>
                  <a:schemeClr val="tx1">
                    <a:tint val="75000"/>
                  </a:schemeClr>
                </a:solidFill>
              </a:defRPr>
            </a:lvl2pPr>
            <a:lvl3pPr marL="571226" indent="0">
              <a:buNone/>
              <a:defRPr sz="1124">
                <a:solidFill>
                  <a:schemeClr val="tx1">
                    <a:tint val="75000"/>
                  </a:schemeClr>
                </a:solidFill>
              </a:defRPr>
            </a:lvl3pPr>
            <a:lvl4pPr marL="85683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45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06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36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19992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490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65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688" y="1825625"/>
            <a:ext cx="2427526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1611" y="1825625"/>
            <a:ext cx="2427526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114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32" y="365127"/>
            <a:ext cx="4926449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433" y="1681163"/>
            <a:ext cx="2416369" cy="823912"/>
          </a:xfrm>
        </p:spPr>
        <p:txBody>
          <a:bodyPr anchor="b"/>
          <a:lstStyle>
            <a:lvl1pPr marL="0" indent="0">
              <a:buNone/>
              <a:defRPr sz="1499" b="1"/>
            </a:lvl1pPr>
            <a:lvl2pPr marL="285613" indent="0">
              <a:buNone/>
              <a:defRPr sz="1249" b="1"/>
            </a:lvl2pPr>
            <a:lvl3pPr marL="571226" indent="0">
              <a:buNone/>
              <a:defRPr sz="1124" b="1"/>
            </a:lvl3pPr>
            <a:lvl4pPr marL="856839" indent="0">
              <a:buNone/>
              <a:defRPr sz="1000" b="1"/>
            </a:lvl4pPr>
            <a:lvl5pPr marL="1142451" indent="0">
              <a:buNone/>
              <a:defRPr sz="1000" b="1"/>
            </a:lvl5pPr>
            <a:lvl6pPr marL="1428064" indent="0">
              <a:buNone/>
              <a:defRPr sz="1000" b="1"/>
            </a:lvl6pPr>
            <a:lvl7pPr marL="1713677" indent="0">
              <a:buNone/>
              <a:defRPr sz="1000" b="1"/>
            </a:lvl7pPr>
            <a:lvl8pPr marL="1999290" indent="0">
              <a:buNone/>
              <a:defRPr sz="1000" b="1"/>
            </a:lvl8pPr>
            <a:lvl9pPr marL="2284903" indent="0">
              <a:buNone/>
              <a:defRPr sz="10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33" y="2505075"/>
            <a:ext cx="2416369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1612" y="1681163"/>
            <a:ext cx="2428270" cy="823912"/>
          </a:xfrm>
        </p:spPr>
        <p:txBody>
          <a:bodyPr anchor="b"/>
          <a:lstStyle>
            <a:lvl1pPr marL="0" indent="0">
              <a:buNone/>
              <a:defRPr sz="1499" b="1"/>
            </a:lvl1pPr>
            <a:lvl2pPr marL="285613" indent="0">
              <a:buNone/>
              <a:defRPr sz="1249" b="1"/>
            </a:lvl2pPr>
            <a:lvl3pPr marL="571226" indent="0">
              <a:buNone/>
              <a:defRPr sz="1124" b="1"/>
            </a:lvl3pPr>
            <a:lvl4pPr marL="856839" indent="0">
              <a:buNone/>
              <a:defRPr sz="1000" b="1"/>
            </a:lvl4pPr>
            <a:lvl5pPr marL="1142451" indent="0">
              <a:buNone/>
              <a:defRPr sz="1000" b="1"/>
            </a:lvl5pPr>
            <a:lvl6pPr marL="1428064" indent="0">
              <a:buNone/>
              <a:defRPr sz="1000" b="1"/>
            </a:lvl6pPr>
            <a:lvl7pPr marL="1713677" indent="0">
              <a:buNone/>
              <a:defRPr sz="1000" b="1"/>
            </a:lvl7pPr>
            <a:lvl8pPr marL="1999290" indent="0">
              <a:buNone/>
              <a:defRPr sz="1000" b="1"/>
            </a:lvl8pPr>
            <a:lvl9pPr marL="2284903" indent="0">
              <a:buNone/>
              <a:defRPr sz="10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1612" y="2505075"/>
            <a:ext cx="2428270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79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43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98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32" y="457200"/>
            <a:ext cx="1842212" cy="1600200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270" y="987427"/>
            <a:ext cx="2891611" cy="4873625"/>
          </a:xfrm>
        </p:spPr>
        <p:txBody>
          <a:bodyPr/>
          <a:lstStyle>
            <a:lvl1pPr>
              <a:defRPr sz="1999"/>
            </a:lvl1pPr>
            <a:lvl2pPr>
              <a:defRPr sz="1749"/>
            </a:lvl2pPr>
            <a:lvl3pPr>
              <a:defRPr sz="1499"/>
            </a:lvl3pPr>
            <a:lvl4pPr>
              <a:defRPr sz="1249"/>
            </a:lvl4pPr>
            <a:lvl5pPr>
              <a:defRPr sz="1249"/>
            </a:lvl5pPr>
            <a:lvl6pPr>
              <a:defRPr sz="1249"/>
            </a:lvl6pPr>
            <a:lvl7pPr>
              <a:defRPr sz="1249"/>
            </a:lvl7pPr>
            <a:lvl8pPr>
              <a:defRPr sz="1249"/>
            </a:lvl8pPr>
            <a:lvl9pPr>
              <a:defRPr sz="1249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432" y="2057400"/>
            <a:ext cx="1842212" cy="3811588"/>
          </a:xfrm>
        </p:spPr>
        <p:txBody>
          <a:bodyPr/>
          <a:lstStyle>
            <a:lvl1pPr marL="0" indent="0">
              <a:buNone/>
              <a:defRPr sz="1000"/>
            </a:lvl1pPr>
            <a:lvl2pPr marL="285613" indent="0">
              <a:buNone/>
              <a:defRPr sz="875"/>
            </a:lvl2pPr>
            <a:lvl3pPr marL="571226" indent="0">
              <a:buNone/>
              <a:defRPr sz="750"/>
            </a:lvl3pPr>
            <a:lvl4pPr marL="856839" indent="0">
              <a:buNone/>
              <a:defRPr sz="625"/>
            </a:lvl4pPr>
            <a:lvl5pPr marL="1142451" indent="0">
              <a:buNone/>
              <a:defRPr sz="625"/>
            </a:lvl5pPr>
            <a:lvl6pPr marL="1428064" indent="0">
              <a:buNone/>
              <a:defRPr sz="625"/>
            </a:lvl6pPr>
            <a:lvl7pPr marL="1713677" indent="0">
              <a:buNone/>
              <a:defRPr sz="625"/>
            </a:lvl7pPr>
            <a:lvl8pPr marL="1999290" indent="0">
              <a:buNone/>
              <a:defRPr sz="625"/>
            </a:lvl8pPr>
            <a:lvl9pPr marL="2284903" indent="0">
              <a:buNone/>
              <a:defRPr sz="62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9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32" y="457200"/>
            <a:ext cx="1842212" cy="1600200"/>
          </a:xfrm>
        </p:spPr>
        <p:txBody>
          <a:bodyPr anchor="b"/>
          <a:lstStyle>
            <a:lvl1pPr>
              <a:defRPr sz="1999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28270" y="987427"/>
            <a:ext cx="2891611" cy="4873625"/>
          </a:xfrm>
        </p:spPr>
        <p:txBody>
          <a:bodyPr anchor="t"/>
          <a:lstStyle>
            <a:lvl1pPr marL="0" indent="0">
              <a:buNone/>
              <a:defRPr sz="1999"/>
            </a:lvl1pPr>
            <a:lvl2pPr marL="285613" indent="0">
              <a:buNone/>
              <a:defRPr sz="1749"/>
            </a:lvl2pPr>
            <a:lvl3pPr marL="571226" indent="0">
              <a:buNone/>
              <a:defRPr sz="1499"/>
            </a:lvl3pPr>
            <a:lvl4pPr marL="856839" indent="0">
              <a:buNone/>
              <a:defRPr sz="1249"/>
            </a:lvl4pPr>
            <a:lvl5pPr marL="1142451" indent="0">
              <a:buNone/>
              <a:defRPr sz="1249"/>
            </a:lvl5pPr>
            <a:lvl6pPr marL="1428064" indent="0">
              <a:buNone/>
              <a:defRPr sz="1249"/>
            </a:lvl6pPr>
            <a:lvl7pPr marL="1713677" indent="0">
              <a:buNone/>
              <a:defRPr sz="1249"/>
            </a:lvl7pPr>
            <a:lvl8pPr marL="1999290" indent="0">
              <a:buNone/>
              <a:defRPr sz="1249"/>
            </a:lvl8pPr>
            <a:lvl9pPr marL="2284903" indent="0">
              <a:buNone/>
              <a:defRPr sz="1249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432" y="2057400"/>
            <a:ext cx="1842212" cy="3811588"/>
          </a:xfrm>
        </p:spPr>
        <p:txBody>
          <a:bodyPr/>
          <a:lstStyle>
            <a:lvl1pPr marL="0" indent="0">
              <a:buNone/>
              <a:defRPr sz="1000"/>
            </a:lvl1pPr>
            <a:lvl2pPr marL="285613" indent="0">
              <a:buNone/>
              <a:defRPr sz="875"/>
            </a:lvl2pPr>
            <a:lvl3pPr marL="571226" indent="0">
              <a:buNone/>
              <a:defRPr sz="750"/>
            </a:lvl3pPr>
            <a:lvl4pPr marL="856839" indent="0">
              <a:buNone/>
              <a:defRPr sz="625"/>
            </a:lvl4pPr>
            <a:lvl5pPr marL="1142451" indent="0">
              <a:buNone/>
              <a:defRPr sz="625"/>
            </a:lvl5pPr>
            <a:lvl6pPr marL="1428064" indent="0">
              <a:buNone/>
              <a:defRPr sz="625"/>
            </a:lvl6pPr>
            <a:lvl7pPr marL="1713677" indent="0">
              <a:buNone/>
              <a:defRPr sz="625"/>
            </a:lvl7pPr>
            <a:lvl8pPr marL="1999290" indent="0">
              <a:buNone/>
              <a:defRPr sz="625"/>
            </a:lvl8pPr>
            <a:lvl9pPr marL="2284903" indent="0">
              <a:buNone/>
              <a:defRPr sz="62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8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688" y="365127"/>
            <a:ext cx="49264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688" y="1825625"/>
            <a:ext cx="49264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2688" y="6356352"/>
            <a:ext cx="128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0682-E55B-443A-BFEE-92050A1C9EA3}" type="datetimeFigureOut">
              <a:rPr lang="el-GR" smtClean="0"/>
              <a:t>5/3/2024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2042" y="6356352"/>
            <a:ext cx="19277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3976" y="6356352"/>
            <a:ext cx="128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EDEED-7E44-4B5E-BBB8-19B8368952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047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71226" rtl="0" eaLnBrk="1" latinLnBrk="0" hangingPunct="1">
        <a:lnSpc>
          <a:spcPct val="90000"/>
        </a:lnSpc>
        <a:spcBef>
          <a:spcPct val="0"/>
        </a:spcBef>
        <a:buNone/>
        <a:defRPr sz="2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06" indent="-142806" algn="l" defTabSz="571226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49" kern="1200">
          <a:solidFill>
            <a:schemeClr val="tx1"/>
          </a:solidFill>
          <a:latin typeface="+mn-lt"/>
          <a:ea typeface="+mn-ea"/>
          <a:cs typeface="+mn-cs"/>
        </a:defRPr>
      </a:lvl1pPr>
      <a:lvl2pPr marL="428419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2pPr>
      <a:lvl3pPr marL="714032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249" kern="1200">
          <a:solidFill>
            <a:schemeClr val="tx1"/>
          </a:solidFill>
          <a:latin typeface="+mn-lt"/>
          <a:ea typeface="+mn-ea"/>
          <a:cs typeface="+mn-cs"/>
        </a:defRPr>
      </a:lvl3pPr>
      <a:lvl4pPr marL="999645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4pPr>
      <a:lvl5pPr marL="1285258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5pPr>
      <a:lvl6pPr marL="1570871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6pPr>
      <a:lvl7pPr marL="1856483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7pPr>
      <a:lvl8pPr marL="2142096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8pPr>
      <a:lvl9pPr marL="2427709" indent="-142806" algn="l" defTabSz="571226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85613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2pPr>
      <a:lvl3pPr marL="571226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3pPr>
      <a:lvl4pPr marL="856839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4pPr>
      <a:lvl5pPr marL="1142451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5pPr>
      <a:lvl6pPr marL="1428064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6pPr>
      <a:lvl7pPr marL="1713677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7pPr>
      <a:lvl8pPr marL="1999290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8pPr>
      <a:lvl9pPr marL="2284903" algn="l" defTabSz="571226" rtl="0" eaLnBrk="1" latinLnBrk="0" hangingPunct="1">
        <a:defRPr sz="11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Εικόνα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1" y="0"/>
            <a:ext cx="5727483" cy="1915064"/>
          </a:xfrm>
          <a:prstGeom prst="rect">
            <a:avLst/>
          </a:prstGeom>
        </p:spPr>
      </p:pic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03171"/>
              </p:ext>
            </p:extLst>
          </p:nvPr>
        </p:nvGraphicFramePr>
        <p:xfrm>
          <a:off x="-1" y="0"/>
          <a:ext cx="5711825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4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ΦΩΤΟΓΡΑΦΙΑ</a:t>
                      </a:r>
                    </a:p>
                  </a:txBody>
                  <a:tcPr marL="43010" marR="4301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Τίτλος</a:t>
                      </a:r>
                      <a:r>
                        <a:rPr lang="el-GR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Έργου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Κείμενο Πληροφόρησης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0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Περιγραφή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Κείμενο </a:t>
                      </a:r>
                      <a:r>
                        <a:rPr lang="el-GR" sz="10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Πληροφόρησης</a:t>
                      </a:r>
                      <a:endParaRPr lang="el-GR" sz="10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43010" marR="430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7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Στόχοι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Κείμενο Πληροφόρησης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l-GR" sz="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43010" marR="430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3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Αποτελέσματα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Κείμενο Πληροφόρησης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7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10" marR="430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6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l-GR" sz="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3010" marR="430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-1716087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altLang="el-G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Ομάδα 8"/>
          <p:cNvGrpSpPr>
            <a:grpSpLocks noChangeAspect="1"/>
          </p:cNvGrpSpPr>
          <p:nvPr/>
        </p:nvGrpSpPr>
        <p:grpSpPr>
          <a:xfrm>
            <a:off x="345004" y="6202393"/>
            <a:ext cx="5021811" cy="511862"/>
            <a:chOff x="-2389483" y="5345341"/>
            <a:chExt cx="4374539" cy="445887"/>
          </a:xfrm>
        </p:grpSpPr>
        <p:pic>
          <p:nvPicPr>
            <p:cNvPr id="4" name="Εικόνα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389483" y="5345341"/>
              <a:ext cx="1926908" cy="445887"/>
            </a:xfrm>
            <a:prstGeom prst="rect">
              <a:avLst/>
            </a:prstGeom>
          </p:spPr>
        </p:pic>
        <p:pic>
          <p:nvPicPr>
            <p:cNvPr id="5" name="Εικόνα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512" y="5416730"/>
              <a:ext cx="836544" cy="30310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-31767" y="5381284"/>
              <a:ext cx="10014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90F2F4"/>
                  </a:solidFill>
                </a:rPr>
                <a:t>#</a:t>
              </a:r>
              <a:r>
                <a:rPr lang="en-US" sz="800" b="1" dirty="0" err="1">
                  <a:solidFill>
                    <a:srgbClr val="90F2F4"/>
                  </a:solidFill>
                </a:rPr>
                <a:t>espaepirus</a:t>
              </a:r>
              <a:endParaRPr lang="en-US" sz="800" b="1" dirty="0">
                <a:solidFill>
                  <a:srgbClr val="90F2F4"/>
                </a:solidFill>
              </a:endParaRPr>
            </a:p>
            <a:p>
              <a:r>
                <a:rPr lang="en-US" sz="800" b="1" dirty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r>
                <a:rPr lang="en-US" sz="800" b="1" dirty="0">
                  <a:solidFill>
                    <a:schemeClr val="accent1">
                      <a:lumMod val="50000"/>
                    </a:schemeClr>
                  </a:solidFill>
                </a:rPr>
                <a:t>spa-epirus.gr</a:t>
              </a:r>
              <a:endParaRPr lang="el-GR" sz="8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50270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65EA791CEE8A429AA18EC3701E8D73" ma:contentTypeVersion="18" ma:contentTypeDescription="Create a new document." ma:contentTypeScope="" ma:versionID="d0c3f2e8ad3b479d887dc4a6e92225f9">
  <xsd:schema xmlns:xsd="http://www.w3.org/2001/XMLSchema" xmlns:xs="http://www.w3.org/2001/XMLSchema" xmlns:p="http://schemas.microsoft.com/office/2006/metadata/properties" xmlns:ns3="bfbbf83d-d1a0-4fca-b288-466f23d13174" xmlns:ns4="b7c73238-0e78-403f-933a-5951e36bdc94" targetNamespace="http://schemas.microsoft.com/office/2006/metadata/properties" ma:root="true" ma:fieldsID="8a179c42e49f49d3f37d6e6d17f8f60f" ns3:_="" ns4:_="">
    <xsd:import namespace="bfbbf83d-d1a0-4fca-b288-466f23d13174"/>
    <xsd:import namespace="b7c73238-0e78-403f-933a-5951e36bdc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bf83d-d1a0-4fca-b288-466f23d131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73238-0e78-403f-933a-5951e36bdc9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fbbf83d-d1a0-4fca-b288-466f23d13174" xsi:nil="true"/>
  </documentManagement>
</p:properties>
</file>

<file path=customXml/itemProps1.xml><?xml version="1.0" encoding="utf-8"?>
<ds:datastoreItem xmlns:ds="http://schemas.openxmlformats.org/officeDocument/2006/customXml" ds:itemID="{601A590B-161C-489D-8371-26AC9CAF3D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bbf83d-d1a0-4fca-b288-466f23d13174"/>
    <ds:schemaRef ds:uri="b7c73238-0e78-403f-933a-5951e36bdc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E41DA9-0977-4067-9456-38098DAA5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C36563-C594-49B8-96A0-D567394EACD6}">
  <ds:schemaRefs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bfbbf83d-d1a0-4fca-b288-466f23d13174"/>
    <ds:schemaRef ds:uri="http://schemas.openxmlformats.org/package/2006/metadata/core-properties"/>
    <ds:schemaRef ds:uri="http://schemas.microsoft.com/office/infopath/2007/PartnerControls"/>
    <ds:schemaRef ds:uri="b7c73238-0e78-403f-933a-5951e36bdc9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18</Words>
  <Application>Microsoft Office PowerPoint</Application>
  <PresentationFormat>Προσαρμογή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ΜΠΑΛΤΟΓΙΑΝΝΗΣ ΝΙΚΟΛΑΟΣ</dc:creator>
  <cp:lastModifiedBy>ΜΠΑΛΤΟΓΙΑΝΝΗΣ ΝΙΚΟΛΑΟΣ</cp:lastModifiedBy>
  <cp:revision>10</cp:revision>
  <dcterms:created xsi:type="dcterms:W3CDTF">2024-02-23T06:23:07Z</dcterms:created>
  <dcterms:modified xsi:type="dcterms:W3CDTF">2024-03-05T07:28:09Z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0x0101000B65EA791CEE8A429AA18EC3701E8D73</vt:lpwstr>
  </property>
</Properties>
</file>